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113" r:id="rId1"/>
  </p:sldMasterIdLst>
  <p:sldIdLst>
    <p:sldId id="278" r:id="rId2"/>
    <p:sldId id="277" r:id="rId3"/>
    <p:sldId id="257" r:id="rId4"/>
    <p:sldId id="264" r:id="rId5"/>
    <p:sldId id="260" r:id="rId6"/>
    <p:sldId id="270" r:id="rId7"/>
    <p:sldId id="271" r:id="rId8"/>
    <p:sldId id="272" r:id="rId9"/>
    <p:sldId id="273" r:id="rId10"/>
    <p:sldId id="274" r:id="rId11"/>
    <p:sldId id="261" r:id="rId12"/>
    <p:sldId id="280" r:id="rId13"/>
    <p:sldId id="262" r:id="rId14"/>
    <p:sldId id="266" r:id="rId15"/>
    <p:sldId id="267" r:id="rId16"/>
    <p:sldId id="275" r:id="rId17"/>
    <p:sldId id="276" r:id="rId18"/>
    <p:sldId id="268" r:id="rId19"/>
    <p:sldId id="279" r:id="rId20"/>
    <p:sldId id="26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94662"/>
  </p:normalViewPr>
  <p:slideViewPr>
    <p:cSldViewPr snapToGrid="0" snapToObjects="1">
      <p:cViewPr varScale="1">
        <p:scale>
          <a:sx n="83" d="100"/>
          <a:sy n="83" d="100"/>
        </p:scale>
        <p:origin x="77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explosion val="19"/>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8087-4BE9-BAF6-9D03FD9274BC}"/>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8087-4BE9-BAF6-9D03FD9274BC}"/>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8087-4BE9-BAF6-9D03FD9274BC}"/>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8087-4BE9-BAF6-9D03FD9274BC}"/>
              </c:ext>
            </c:extLst>
          </c:dPt>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4"/>
                <c:pt idx="0">
                  <c:v>Students</c:v>
                </c:pt>
                <c:pt idx="1">
                  <c:v>Workers</c:v>
                </c:pt>
                <c:pt idx="2">
                  <c:v>Businesss</c:v>
                </c:pt>
                <c:pt idx="3">
                  <c:v>Other</c:v>
                </c:pt>
              </c:strCache>
            </c:strRef>
          </c:cat>
          <c:val>
            <c:numRef>
              <c:f>Sheet1!$B$2:$B$5</c:f>
              <c:numCache>
                <c:formatCode>General</c:formatCode>
                <c:ptCount val="4"/>
                <c:pt idx="0">
                  <c:v>50</c:v>
                </c:pt>
                <c:pt idx="1">
                  <c:v>45</c:v>
                </c:pt>
                <c:pt idx="2">
                  <c:v>3</c:v>
                </c:pt>
                <c:pt idx="3">
                  <c:v>2</c:v>
                </c:pt>
              </c:numCache>
            </c:numRef>
          </c:val>
          <c:extLst>
            <c:ext xmlns:c16="http://schemas.microsoft.com/office/drawing/2014/chart" uri="{C3380CC4-5D6E-409C-BE32-E72D297353CC}">
              <c16:uniqueId val="{00000008-8087-4BE9-BAF6-9D03FD9274BC}"/>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hade val="58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E732-4A43-8C81-782351411718}"/>
              </c:ext>
            </c:extLst>
          </c:dPt>
          <c:dPt>
            <c:idx val="1"/>
            <c:bubble3D val="0"/>
            <c:spPr>
              <a:solidFill>
                <a:schemeClr val="accent3">
                  <a:shade val="86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E732-4A43-8C81-782351411718}"/>
              </c:ext>
            </c:extLst>
          </c:dPt>
          <c:dPt>
            <c:idx val="2"/>
            <c:bubble3D val="0"/>
            <c:spPr>
              <a:solidFill>
                <a:srgbClr val="FFC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E732-4A43-8C81-782351411718}"/>
              </c:ext>
            </c:extLst>
          </c:dPt>
          <c:dPt>
            <c:idx val="3"/>
            <c:bubble3D val="0"/>
            <c:spPr>
              <a:solidFill>
                <a:schemeClr val="accent3">
                  <a:tint val="58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E732-4A43-8C81-782351411718}"/>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3"/>
                <c:pt idx="0">
                  <c:v>Throw them</c:v>
                </c:pt>
                <c:pt idx="1">
                  <c:v>Reuse Differently</c:v>
                </c:pt>
                <c:pt idx="2">
                  <c:v>Recycle</c:v>
                </c:pt>
              </c:strCache>
            </c:strRef>
          </c:cat>
          <c:val>
            <c:numRef>
              <c:f>Sheet1!$B$2:$B$5</c:f>
              <c:numCache>
                <c:formatCode>General</c:formatCode>
                <c:ptCount val="4"/>
                <c:pt idx="0">
                  <c:v>20</c:v>
                </c:pt>
                <c:pt idx="1">
                  <c:v>70</c:v>
                </c:pt>
                <c:pt idx="2">
                  <c:v>10</c:v>
                </c:pt>
              </c:numCache>
            </c:numRef>
          </c:val>
          <c:extLst>
            <c:ext xmlns:c16="http://schemas.microsoft.com/office/drawing/2014/chart" uri="{C3380CC4-5D6E-409C-BE32-E72D297353CC}">
              <c16:uniqueId val="{00000008-E732-4A43-8C81-782351411718}"/>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753414128850083"/>
          <c:y val="0"/>
          <c:w val="0.62139550103246999"/>
          <c:h val="0.8130810178311032"/>
        </c:manualLayout>
      </c:layout>
      <c:doughnutChart>
        <c:varyColors val="1"/>
        <c:ser>
          <c:idx val="0"/>
          <c:order val="0"/>
          <c:tx>
            <c:strRef>
              <c:f>Sheet1!$B$1</c:f>
              <c:strCache>
                <c:ptCount val="1"/>
                <c:pt idx="0">
                  <c:v>Sales</c:v>
                </c:pt>
              </c:strCache>
            </c:strRef>
          </c:tx>
          <c:dPt>
            <c:idx val="0"/>
            <c:bubble3D val="0"/>
            <c:spPr>
              <a:solidFill>
                <a:srgbClr val="FFC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D80F-4A31-98CB-18F305883D0F}"/>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D80F-4A31-98CB-18F305883D0F}"/>
              </c:ext>
            </c:extLst>
          </c:dPt>
          <c:dPt>
            <c:idx val="2"/>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D80F-4A31-98CB-18F305883D0F}"/>
              </c:ext>
            </c:extLst>
          </c:dPt>
          <c:dPt>
            <c:idx val="3"/>
            <c:bubble3D val="0"/>
            <c:spPr>
              <a:solidFill>
                <a:schemeClr val="accent6">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D80F-4A31-98CB-18F305883D0F}"/>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2"/>
                <c:pt idx="0">
                  <c:v>YES</c:v>
                </c:pt>
                <c:pt idx="1">
                  <c:v>NO</c:v>
                </c:pt>
              </c:strCache>
            </c:strRef>
          </c:cat>
          <c:val>
            <c:numRef>
              <c:f>Sheet1!$B$2:$B$5</c:f>
              <c:numCache>
                <c:formatCode>General</c:formatCode>
                <c:ptCount val="4"/>
                <c:pt idx="0">
                  <c:v>25</c:v>
                </c:pt>
                <c:pt idx="1">
                  <c:v>75</c:v>
                </c:pt>
              </c:numCache>
            </c:numRef>
          </c:val>
          <c:extLst>
            <c:ext xmlns:c16="http://schemas.microsoft.com/office/drawing/2014/chart" uri="{C3380CC4-5D6E-409C-BE32-E72D297353CC}">
              <c16:uniqueId val="{00000008-D80F-4A31-98CB-18F305883D0F}"/>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CC00-4FE4-A2C5-C934AF811FEB}"/>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CC00-4FE4-A2C5-C934AF811FEB}"/>
              </c:ext>
            </c:extLst>
          </c:dPt>
          <c:dPt>
            <c:idx val="2"/>
            <c:bubble3D val="0"/>
            <c:spPr>
              <a:solidFill>
                <a:schemeClr val="accent1">
                  <a:lumMod val="60000"/>
                  <a:lumOff val="4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CC00-4FE4-A2C5-C934AF811FEB}"/>
              </c:ext>
            </c:extLst>
          </c:dPt>
          <c:dPt>
            <c:idx val="3"/>
            <c:bubble3D val="0"/>
            <c:spPr>
              <a:solidFill>
                <a:schemeClr val="accent6">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CC00-4FE4-A2C5-C934AF811FEB}"/>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3"/>
                <c:pt idx="0">
                  <c:v>Yes</c:v>
                </c:pt>
                <c:pt idx="1">
                  <c:v>No</c:v>
                </c:pt>
                <c:pt idx="2">
                  <c:v>May Be</c:v>
                </c:pt>
              </c:strCache>
            </c:strRef>
          </c:cat>
          <c:val>
            <c:numRef>
              <c:f>Sheet1!$B$2:$B$5</c:f>
              <c:numCache>
                <c:formatCode>General</c:formatCode>
                <c:ptCount val="4"/>
                <c:pt idx="0">
                  <c:v>70</c:v>
                </c:pt>
                <c:pt idx="1">
                  <c:v>17</c:v>
                </c:pt>
                <c:pt idx="2">
                  <c:v>13</c:v>
                </c:pt>
              </c:numCache>
            </c:numRef>
          </c:val>
          <c:extLst>
            <c:ext xmlns:c16="http://schemas.microsoft.com/office/drawing/2014/chart" uri="{C3380CC4-5D6E-409C-BE32-E72D297353CC}">
              <c16:uniqueId val="{00000008-CC00-4FE4-A2C5-C934AF811FEB}"/>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6282744657191194E-3"/>
          <c:y val="0"/>
          <c:w val="0.77628603316229738"/>
          <c:h val="0.97149204865839911"/>
        </c:manualLayout>
      </c:layout>
      <c:doughnutChart>
        <c:varyColors val="1"/>
        <c:ser>
          <c:idx val="0"/>
          <c:order val="0"/>
          <c:tx>
            <c:strRef>
              <c:f>Sheet1!$B$1</c:f>
              <c:strCache>
                <c:ptCount val="1"/>
                <c:pt idx="0">
                  <c:v>Sales</c:v>
                </c:pt>
              </c:strCache>
            </c:strRef>
          </c:tx>
          <c:dPt>
            <c:idx val="0"/>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D765-4684-AA4E-F5116A514104}"/>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D765-4684-AA4E-F5116A514104}"/>
              </c:ext>
            </c:extLst>
          </c:dPt>
          <c:dPt>
            <c:idx val="2"/>
            <c:bubble3D val="0"/>
            <c:spPr>
              <a:solidFill>
                <a:schemeClr val="accent1">
                  <a:lumMod val="60000"/>
                  <a:lumOff val="4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D765-4684-AA4E-F5116A514104}"/>
              </c:ext>
            </c:extLst>
          </c:dPt>
          <c:dPt>
            <c:idx val="3"/>
            <c:bubble3D val="0"/>
            <c:spPr>
              <a:solidFill>
                <a:schemeClr val="accent6">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D765-4684-AA4E-F5116A514104}"/>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3"/>
                <c:pt idx="0">
                  <c:v>Yes</c:v>
                </c:pt>
                <c:pt idx="1">
                  <c:v>No</c:v>
                </c:pt>
                <c:pt idx="2">
                  <c:v>May Be</c:v>
                </c:pt>
              </c:strCache>
            </c:strRef>
          </c:cat>
          <c:val>
            <c:numRef>
              <c:f>Sheet1!$B$2:$B$5</c:f>
              <c:numCache>
                <c:formatCode>General</c:formatCode>
                <c:ptCount val="4"/>
                <c:pt idx="0">
                  <c:v>70</c:v>
                </c:pt>
                <c:pt idx="1">
                  <c:v>17</c:v>
                </c:pt>
                <c:pt idx="2">
                  <c:v>13</c:v>
                </c:pt>
              </c:numCache>
            </c:numRef>
          </c:val>
          <c:extLst>
            <c:ext xmlns:c16="http://schemas.microsoft.com/office/drawing/2014/chart" uri="{C3380CC4-5D6E-409C-BE32-E72D297353CC}">
              <c16:uniqueId val="{00000008-D765-4684-AA4E-F5116A514104}"/>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753414128850083"/>
          <c:y val="0"/>
          <c:w val="0.62139550103246999"/>
          <c:h val="0.8130810178311032"/>
        </c:manualLayout>
      </c:layout>
      <c:doughnutChart>
        <c:varyColors val="1"/>
        <c:ser>
          <c:idx val="0"/>
          <c:order val="0"/>
          <c:tx>
            <c:strRef>
              <c:f>Sheet1!$B$1</c:f>
              <c:strCache>
                <c:ptCount val="1"/>
                <c:pt idx="0">
                  <c:v>Sales</c:v>
                </c:pt>
              </c:strCache>
            </c:strRef>
          </c:tx>
          <c:dPt>
            <c:idx val="0"/>
            <c:bubble3D val="0"/>
            <c:spPr>
              <a:solidFill>
                <a:srgbClr val="FFC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4A7E-4DDA-8FA3-6189BFA014F6}"/>
              </c:ext>
            </c:extLst>
          </c:dPt>
          <c:dPt>
            <c:idx val="1"/>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4A7E-4DDA-8FA3-6189BFA014F6}"/>
              </c:ext>
            </c:extLst>
          </c:dPt>
          <c:dPt>
            <c:idx val="2"/>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4A7E-4DDA-8FA3-6189BFA014F6}"/>
              </c:ext>
            </c:extLst>
          </c:dPt>
          <c:dPt>
            <c:idx val="3"/>
            <c:bubble3D val="0"/>
            <c:spPr>
              <a:solidFill>
                <a:schemeClr val="accent6">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4A7E-4DDA-8FA3-6189BFA014F6}"/>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2"/>
                <c:pt idx="0">
                  <c:v>YES</c:v>
                </c:pt>
                <c:pt idx="1">
                  <c:v>NO</c:v>
                </c:pt>
              </c:strCache>
            </c:strRef>
          </c:cat>
          <c:val>
            <c:numRef>
              <c:f>Sheet1!$B$2:$B$5</c:f>
              <c:numCache>
                <c:formatCode>General</c:formatCode>
                <c:ptCount val="4"/>
                <c:pt idx="0">
                  <c:v>25</c:v>
                </c:pt>
                <c:pt idx="1">
                  <c:v>75</c:v>
                </c:pt>
              </c:numCache>
            </c:numRef>
          </c:val>
          <c:extLst>
            <c:ext xmlns:c16="http://schemas.microsoft.com/office/drawing/2014/chart" uri="{C3380CC4-5D6E-409C-BE32-E72D297353CC}">
              <c16:uniqueId val="{00000008-4A7E-4DDA-8FA3-6189BFA014F6}"/>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hade val="58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0203-46D1-8AD9-A16C2CF89875}"/>
              </c:ext>
            </c:extLst>
          </c:dPt>
          <c:dPt>
            <c:idx val="1"/>
            <c:bubble3D val="0"/>
            <c:spPr>
              <a:solidFill>
                <a:schemeClr val="accent3">
                  <a:shade val="86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0203-46D1-8AD9-A16C2CF89875}"/>
              </c:ext>
            </c:extLst>
          </c:dPt>
          <c:dPt>
            <c:idx val="2"/>
            <c:bubble3D val="0"/>
            <c:spPr>
              <a:solidFill>
                <a:srgbClr val="FFC000"/>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0203-46D1-8AD9-A16C2CF89875}"/>
              </c:ext>
            </c:extLst>
          </c:dPt>
          <c:dPt>
            <c:idx val="3"/>
            <c:bubble3D val="0"/>
            <c:spPr>
              <a:solidFill>
                <a:schemeClr val="accent3">
                  <a:tint val="58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0203-46D1-8AD9-A16C2CF89875}"/>
              </c:ext>
            </c:extLst>
          </c:dPt>
          <c:dLbls>
            <c:dLbl>
              <c:idx val="0"/>
              <c:layout/>
              <c:showLegendKey val="0"/>
              <c:showVal val="0"/>
              <c:showCatName val="1"/>
              <c:showSerName val="0"/>
              <c:showPercent val="1"/>
              <c:showBubbleSize val="0"/>
              <c:extLst>
                <c:ext xmlns:c15="http://schemas.microsoft.com/office/drawing/2012/chart" uri="{CE6537A1-D6FC-4f65-9D91-7224C49458BB}">
                  <c15:layout>
                    <c:manualLayout>
                      <c:w val="0.27307291666666667"/>
                      <c:h val="0.33452520419910037"/>
                    </c:manualLayout>
                  </c15:layout>
                </c:ext>
                <c:ext xmlns:c16="http://schemas.microsoft.com/office/drawing/2014/chart" uri="{C3380CC4-5D6E-409C-BE32-E72D297353CC}">
                  <c16:uniqueId val="{00000001-0203-46D1-8AD9-A16C2CF89875}"/>
                </c:ext>
              </c:extLst>
            </c:dLbl>
            <c:dLbl>
              <c:idx val="1"/>
              <c:layout/>
              <c:showLegendKey val="0"/>
              <c:showVal val="0"/>
              <c:showCatName val="1"/>
              <c:showSerName val="0"/>
              <c:showPercent val="1"/>
              <c:showBubbleSize val="0"/>
              <c:extLst>
                <c:ext xmlns:c15="http://schemas.microsoft.com/office/drawing/2012/chart" uri="{CE6537A1-D6FC-4f65-9D91-7224C49458BB}">
                  <c15:layout>
                    <c:manualLayout>
                      <c:w val="0.45343749999999999"/>
                      <c:h val="0.33452520419910037"/>
                    </c:manualLayout>
                  </c15:layout>
                </c:ext>
                <c:ext xmlns:c16="http://schemas.microsoft.com/office/drawing/2014/chart" uri="{C3380CC4-5D6E-409C-BE32-E72D297353CC}">
                  <c16:uniqueId val="{00000003-0203-46D1-8AD9-A16C2CF89875}"/>
                </c:ext>
              </c:extLst>
            </c:dLbl>
            <c:dLbl>
              <c:idx val="2"/>
              <c:layout/>
              <c:showLegendKey val="0"/>
              <c:showVal val="0"/>
              <c:showCatName val="1"/>
              <c:showSerName val="0"/>
              <c:showPercent val="1"/>
              <c:showBubbleSize val="0"/>
              <c:extLst>
                <c:ext xmlns:c15="http://schemas.microsoft.com/office/drawing/2012/chart" uri="{CE6537A1-D6FC-4f65-9D91-7224C49458BB}">
                  <c15:layout>
                    <c:manualLayout>
                      <c:w val="0.31799499671916009"/>
                      <c:h val="0.25510635954874306"/>
                    </c:manualLayout>
                  </c15:layout>
                </c:ext>
                <c:ext xmlns:c16="http://schemas.microsoft.com/office/drawing/2014/chart" uri="{C3380CC4-5D6E-409C-BE32-E72D297353CC}">
                  <c16:uniqueId val="{00000005-0203-46D1-8AD9-A16C2CF89875}"/>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3"/>
                <c:pt idx="0">
                  <c:v>Throw them</c:v>
                </c:pt>
                <c:pt idx="1">
                  <c:v>Reuse Differently</c:v>
                </c:pt>
                <c:pt idx="2">
                  <c:v>Recycle</c:v>
                </c:pt>
              </c:strCache>
            </c:strRef>
          </c:cat>
          <c:val>
            <c:numRef>
              <c:f>Sheet1!$B$2:$B$5</c:f>
              <c:numCache>
                <c:formatCode>General</c:formatCode>
                <c:ptCount val="4"/>
                <c:pt idx="0">
                  <c:v>20</c:v>
                </c:pt>
                <c:pt idx="1">
                  <c:v>70</c:v>
                </c:pt>
                <c:pt idx="2">
                  <c:v>10</c:v>
                </c:pt>
              </c:numCache>
            </c:numRef>
          </c:val>
          <c:extLst>
            <c:ext xmlns:c16="http://schemas.microsoft.com/office/drawing/2014/chart" uri="{C3380CC4-5D6E-409C-BE32-E72D297353CC}">
              <c16:uniqueId val="{00000008-0203-46D1-8AD9-A16C2CF89875}"/>
            </c:ext>
          </c:extLst>
        </c:ser>
        <c:dLbls>
          <c:showLegendKey val="0"/>
          <c:showVal val="0"/>
          <c:showCatName val="0"/>
          <c:showSerName val="0"/>
          <c:showPercent val="1"/>
          <c:showBubbleSize val="0"/>
          <c:showLeaderLines val="1"/>
        </c:dLbls>
        <c:firstSliceAng val="0"/>
        <c:holeSize val="50"/>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6">
  <a:schemeClr val="accent3"/>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284C44-508F-446B-9849-7F104277888A}" type="doc">
      <dgm:prSet loTypeId="urn:microsoft.com/office/officeart/2005/8/layout/venn1" loCatId="relationship" qsTypeId="urn:microsoft.com/office/officeart/2005/8/quickstyle/simple4" qsCatId="simple" csTypeId="urn:microsoft.com/office/officeart/2005/8/colors/accent1_2" csCatId="accent1" phldr="1"/>
      <dgm:spPr/>
      <dgm:t>
        <a:bodyPr/>
        <a:lstStyle/>
        <a:p>
          <a:endParaRPr lang="en-US"/>
        </a:p>
      </dgm:t>
    </dgm:pt>
    <dgm:pt modelId="{8CCEB97E-5EA5-41DA-88CF-BF984DEA1639}">
      <dgm:prSet custT="1"/>
      <dgm:spPr/>
      <dgm:t>
        <a:bodyPr/>
        <a:lstStyle/>
        <a:p>
          <a:pPr algn="l" rtl="0"/>
          <a:r>
            <a:rPr lang="en-US" sz="1400" b="1" i="0" dirty="0" smtClean="0"/>
            <a:t>There is definitely a great need to think of </a:t>
          </a:r>
          <a:r>
            <a:rPr lang="en-US" sz="1400" b="1" i="0" dirty="0" err="1" smtClean="0"/>
            <a:t>stratergies</a:t>
          </a:r>
          <a:r>
            <a:rPr lang="en-US" sz="1400" b="1" i="0" dirty="0" smtClean="0"/>
            <a:t> to manage plastic waste (recyclable waste)</a:t>
          </a:r>
          <a:endParaRPr lang="en-US" sz="1400" b="1" i="0" dirty="0"/>
        </a:p>
      </dgm:t>
    </dgm:pt>
    <dgm:pt modelId="{975B2541-EEA3-481C-AD9A-0466A0D25F48}" type="parTrans" cxnId="{4BA0ED5B-85A4-4B37-937F-87557E2323F8}">
      <dgm:prSet/>
      <dgm:spPr/>
      <dgm:t>
        <a:bodyPr/>
        <a:lstStyle/>
        <a:p>
          <a:pPr algn="just"/>
          <a:endParaRPr lang="en-US" sz="2000"/>
        </a:p>
      </dgm:t>
    </dgm:pt>
    <dgm:pt modelId="{8BCB535F-34AB-4163-AC1E-7509F782D540}" type="sibTrans" cxnId="{4BA0ED5B-85A4-4B37-937F-87557E2323F8}">
      <dgm:prSet/>
      <dgm:spPr/>
      <dgm:t>
        <a:bodyPr/>
        <a:lstStyle/>
        <a:p>
          <a:pPr algn="just"/>
          <a:endParaRPr lang="en-US" sz="2000"/>
        </a:p>
      </dgm:t>
    </dgm:pt>
    <dgm:pt modelId="{F875AC26-BA0F-4FDA-B3D2-A673A74C5F2A}">
      <dgm:prSet custT="1"/>
      <dgm:spPr/>
      <dgm:t>
        <a:bodyPr/>
        <a:lstStyle/>
        <a:p>
          <a:pPr algn="l" rtl="0"/>
          <a:r>
            <a:rPr lang="en-US" sz="1400" b="1" i="0" dirty="0" smtClean="0"/>
            <a:t>They would be more comfortable if they have collection centers at a walkable distance or if some reliable authority can collect it from them personally </a:t>
          </a:r>
          <a:endParaRPr lang="en-US" sz="1400" b="1" i="0" dirty="0"/>
        </a:p>
      </dgm:t>
    </dgm:pt>
    <dgm:pt modelId="{1F0B8F49-9D0B-4A03-9F6C-C8AEE6EFA834}" type="parTrans" cxnId="{B8DE56F1-2076-4FC6-80EA-D16851C58807}">
      <dgm:prSet/>
      <dgm:spPr/>
      <dgm:t>
        <a:bodyPr/>
        <a:lstStyle/>
        <a:p>
          <a:pPr algn="just"/>
          <a:endParaRPr lang="en-US" sz="2000"/>
        </a:p>
      </dgm:t>
    </dgm:pt>
    <dgm:pt modelId="{F2DAD2A9-7CCC-4086-9020-58CEC737F15D}" type="sibTrans" cxnId="{B8DE56F1-2076-4FC6-80EA-D16851C58807}">
      <dgm:prSet/>
      <dgm:spPr/>
      <dgm:t>
        <a:bodyPr/>
        <a:lstStyle/>
        <a:p>
          <a:pPr algn="just"/>
          <a:endParaRPr lang="en-US" sz="2000"/>
        </a:p>
      </dgm:t>
    </dgm:pt>
    <dgm:pt modelId="{5FA99D9D-7924-47DE-9C2F-2910AA413B74}">
      <dgm:prSet custT="1"/>
      <dgm:spPr/>
      <dgm:t>
        <a:bodyPr/>
        <a:lstStyle/>
        <a:p>
          <a:pPr algn="l" rtl="0"/>
          <a:r>
            <a:rPr lang="en-US" sz="1400" b="1" i="0" dirty="0" smtClean="0"/>
            <a:t>Very much opened if they would get rewards/ incentives </a:t>
          </a:r>
          <a:endParaRPr lang="en-US" sz="1400" b="1" i="0" dirty="0"/>
        </a:p>
      </dgm:t>
    </dgm:pt>
    <dgm:pt modelId="{2622BA24-F416-4BAA-919A-35097D992911}" type="parTrans" cxnId="{0919AFE0-9AE0-4870-9C81-9A5CE7D38EF7}">
      <dgm:prSet/>
      <dgm:spPr/>
      <dgm:t>
        <a:bodyPr/>
        <a:lstStyle/>
        <a:p>
          <a:pPr algn="just"/>
          <a:endParaRPr lang="en-US" sz="2000"/>
        </a:p>
      </dgm:t>
    </dgm:pt>
    <dgm:pt modelId="{8F3BBA55-24AB-463F-8F80-3B383DCED7CF}" type="sibTrans" cxnId="{0919AFE0-9AE0-4870-9C81-9A5CE7D38EF7}">
      <dgm:prSet/>
      <dgm:spPr/>
      <dgm:t>
        <a:bodyPr/>
        <a:lstStyle/>
        <a:p>
          <a:pPr algn="just"/>
          <a:endParaRPr lang="en-US" sz="2000"/>
        </a:p>
      </dgm:t>
    </dgm:pt>
    <dgm:pt modelId="{EC8BFEDD-256C-44E2-A6EC-370162A0EA30}">
      <dgm:prSet custT="1"/>
      <dgm:spPr/>
      <dgm:t>
        <a:bodyPr/>
        <a:lstStyle/>
        <a:p>
          <a:pPr algn="l" rtl="0"/>
          <a:r>
            <a:rPr lang="en-US" sz="1400" b="1" i="0" dirty="0" smtClean="0"/>
            <a:t>They are ready to recycle their clothes for good causes.</a:t>
          </a:r>
          <a:endParaRPr lang="en-US" sz="1400" b="1" i="0" dirty="0"/>
        </a:p>
      </dgm:t>
    </dgm:pt>
    <dgm:pt modelId="{FBF993F6-48C0-4A0B-8F1C-38244D89D57E}" type="parTrans" cxnId="{4BAF76BF-9161-4063-B3EB-D2AC228045F2}">
      <dgm:prSet/>
      <dgm:spPr/>
      <dgm:t>
        <a:bodyPr/>
        <a:lstStyle/>
        <a:p>
          <a:pPr algn="just"/>
          <a:endParaRPr lang="en-US" sz="2000"/>
        </a:p>
      </dgm:t>
    </dgm:pt>
    <dgm:pt modelId="{4389CB36-9161-4254-9191-7FC292E74ADE}" type="sibTrans" cxnId="{4BAF76BF-9161-4063-B3EB-D2AC228045F2}">
      <dgm:prSet/>
      <dgm:spPr/>
      <dgm:t>
        <a:bodyPr/>
        <a:lstStyle/>
        <a:p>
          <a:pPr algn="just"/>
          <a:endParaRPr lang="en-US" sz="2000"/>
        </a:p>
      </dgm:t>
    </dgm:pt>
    <dgm:pt modelId="{765CD6C0-C204-4ABE-A0E9-0B304236F5AE}">
      <dgm:prSet custT="1"/>
      <dgm:spPr/>
      <dgm:t>
        <a:bodyPr/>
        <a:lstStyle/>
        <a:p>
          <a:pPr algn="l" rtl="0"/>
          <a:r>
            <a:rPr lang="en-US" sz="1400" b="1" i="0" dirty="0" smtClean="0"/>
            <a:t>Expect government or environmentalists to create awareness through social media , at work places , shopping malls etc., </a:t>
          </a:r>
          <a:endParaRPr lang="en-US" sz="1400" b="1" i="0" dirty="0"/>
        </a:p>
      </dgm:t>
    </dgm:pt>
    <dgm:pt modelId="{0E4A2058-02B3-4F42-9F44-1B8439735F2F}" type="parTrans" cxnId="{E5ECBFBF-260A-4B7D-87D6-47815B47B4EB}">
      <dgm:prSet/>
      <dgm:spPr/>
      <dgm:t>
        <a:bodyPr/>
        <a:lstStyle/>
        <a:p>
          <a:pPr algn="just"/>
          <a:endParaRPr lang="en-US" sz="2000"/>
        </a:p>
      </dgm:t>
    </dgm:pt>
    <dgm:pt modelId="{C8E66B9B-F4A6-4502-8FE8-126D625E6304}" type="sibTrans" cxnId="{E5ECBFBF-260A-4B7D-87D6-47815B47B4EB}">
      <dgm:prSet/>
      <dgm:spPr/>
      <dgm:t>
        <a:bodyPr/>
        <a:lstStyle/>
        <a:p>
          <a:pPr algn="just"/>
          <a:endParaRPr lang="en-US" sz="2000"/>
        </a:p>
      </dgm:t>
    </dgm:pt>
    <dgm:pt modelId="{0262E4F2-D8D4-45D2-ADFA-DBBB8A15F451}">
      <dgm:prSet custT="1"/>
      <dgm:spPr/>
      <dgm:t>
        <a:bodyPr/>
        <a:lstStyle/>
        <a:p>
          <a:pPr algn="l" rtl="0"/>
          <a:r>
            <a:rPr lang="en-US" sz="1400" b="1" i="0" dirty="0" smtClean="0"/>
            <a:t>They are open to collecting recyclable waste collected at home or work place for a good cause (like what </a:t>
          </a:r>
          <a:r>
            <a:rPr lang="en-US" sz="1400" b="1" i="0" dirty="0" err="1" smtClean="0"/>
            <a:t>Ondaware</a:t>
          </a:r>
          <a:r>
            <a:rPr lang="en-US" sz="1400" b="1" i="0" dirty="0" smtClean="0"/>
            <a:t> is doing) </a:t>
          </a:r>
          <a:endParaRPr lang="en-US" sz="1400" b="1" i="0" dirty="0"/>
        </a:p>
      </dgm:t>
    </dgm:pt>
    <dgm:pt modelId="{B844B6B8-C165-4624-A09B-E323B62EB5AC}" type="parTrans" cxnId="{3E786C4C-E938-49BE-9802-9C43745AA00B}">
      <dgm:prSet/>
      <dgm:spPr/>
      <dgm:t>
        <a:bodyPr/>
        <a:lstStyle/>
        <a:p>
          <a:endParaRPr lang="en-US"/>
        </a:p>
      </dgm:t>
    </dgm:pt>
    <dgm:pt modelId="{6364180E-6DA9-43FD-B1A6-B3CEADE612C2}" type="sibTrans" cxnId="{3E786C4C-E938-49BE-9802-9C43745AA00B}">
      <dgm:prSet/>
      <dgm:spPr/>
      <dgm:t>
        <a:bodyPr/>
        <a:lstStyle/>
        <a:p>
          <a:endParaRPr lang="en-US"/>
        </a:p>
      </dgm:t>
    </dgm:pt>
    <dgm:pt modelId="{2BD867B0-B5E3-4D15-B096-2EA8137AF47F}">
      <dgm:prSet custT="1"/>
      <dgm:spPr/>
      <dgm:t>
        <a:bodyPr/>
        <a:lstStyle/>
        <a:p>
          <a:pPr algn="l" rtl="0"/>
          <a:r>
            <a:rPr lang="en-US" sz="1400" b="1" i="0" dirty="0" smtClean="0"/>
            <a:t>Not many are aware of even easier steps they can take from their side </a:t>
          </a:r>
          <a:endParaRPr lang="en-US" sz="1400" b="1" i="0" dirty="0"/>
        </a:p>
      </dgm:t>
    </dgm:pt>
    <dgm:pt modelId="{E2FC0202-04B2-4966-BA2E-856EEA6AE736}" type="parTrans" cxnId="{FF8FABF4-625F-4DD8-8DC4-640AB92DD4BD}">
      <dgm:prSet/>
      <dgm:spPr/>
      <dgm:t>
        <a:bodyPr/>
        <a:lstStyle/>
        <a:p>
          <a:endParaRPr lang="en-US"/>
        </a:p>
      </dgm:t>
    </dgm:pt>
    <dgm:pt modelId="{2F899D56-2224-4BF0-8657-394FB51ED693}" type="sibTrans" cxnId="{FF8FABF4-625F-4DD8-8DC4-640AB92DD4BD}">
      <dgm:prSet/>
      <dgm:spPr/>
      <dgm:t>
        <a:bodyPr/>
        <a:lstStyle/>
        <a:p>
          <a:endParaRPr lang="en-US"/>
        </a:p>
      </dgm:t>
    </dgm:pt>
    <dgm:pt modelId="{5E7115F6-7943-47EC-A93D-5A807FEC2D1F}">
      <dgm:prSet/>
      <dgm:spPr/>
    </dgm:pt>
    <dgm:pt modelId="{FA5F16A8-1886-41BA-B986-59653EE78E9D}" type="parTrans" cxnId="{F5154458-8327-4D76-AD97-853EC600EB3C}">
      <dgm:prSet/>
      <dgm:spPr/>
      <dgm:t>
        <a:bodyPr/>
        <a:lstStyle/>
        <a:p>
          <a:endParaRPr lang="en-US"/>
        </a:p>
      </dgm:t>
    </dgm:pt>
    <dgm:pt modelId="{E9651799-9EBE-4AA0-85BC-3AB4D4903073}" type="sibTrans" cxnId="{F5154458-8327-4D76-AD97-853EC600EB3C}">
      <dgm:prSet/>
      <dgm:spPr/>
      <dgm:t>
        <a:bodyPr/>
        <a:lstStyle/>
        <a:p>
          <a:endParaRPr lang="en-US"/>
        </a:p>
      </dgm:t>
    </dgm:pt>
    <dgm:pt modelId="{700BC023-C311-4A53-9493-A54DC8AA9D28}">
      <dgm:prSet/>
      <dgm:spPr/>
    </dgm:pt>
    <dgm:pt modelId="{84A9F3AD-31C5-4FFE-A64D-2B1BB7B028B4}" type="parTrans" cxnId="{903822FF-892A-4B46-883B-5BA7F69F8EBF}">
      <dgm:prSet/>
      <dgm:spPr/>
      <dgm:t>
        <a:bodyPr/>
        <a:lstStyle/>
        <a:p>
          <a:endParaRPr lang="en-US"/>
        </a:p>
      </dgm:t>
    </dgm:pt>
    <dgm:pt modelId="{4676F2F9-EA5D-4A16-BEE8-63508C5CE0B0}" type="sibTrans" cxnId="{903822FF-892A-4B46-883B-5BA7F69F8EBF}">
      <dgm:prSet/>
      <dgm:spPr/>
      <dgm:t>
        <a:bodyPr/>
        <a:lstStyle/>
        <a:p>
          <a:endParaRPr lang="en-US"/>
        </a:p>
      </dgm:t>
    </dgm:pt>
    <dgm:pt modelId="{AAAB191C-C0DE-4F15-A0D0-22D87FBBE850}" type="pres">
      <dgm:prSet presAssocID="{70284C44-508F-446B-9849-7F104277888A}" presName="compositeShape" presStyleCnt="0">
        <dgm:presLayoutVars>
          <dgm:chMax val="7"/>
          <dgm:dir/>
          <dgm:resizeHandles val="exact"/>
        </dgm:presLayoutVars>
      </dgm:prSet>
      <dgm:spPr/>
    </dgm:pt>
    <dgm:pt modelId="{4C5F5225-7F35-4EEB-9B48-11EE43D78948}" type="pres">
      <dgm:prSet presAssocID="{8CCEB97E-5EA5-41DA-88CF-BF984DEA1639}" presName="circ1" presStyleLbl="vennNode1" presStyleIdx="0" presStyleCnt="7"/>
      <dgm:spPr/>
    </dgm:pt>
    <dgm:pt modelId="{AF59649E-BDF1-4538-863A-6A067A56B4D1}" type="pres">
      <dgm:prSet presAssocID="{8CCEB97E-5EA5-41DA-88CF-BF984DEA1639}" presName="circ1Tx" presStyleLbl="revTx" presStyleIdx="0" presStyleCnt="0">
        <dgm:presLayoutVars>
          <dgm:chMax val="0"/>
          <dgm:chPref val="0"/>
          <dgm:bulletEnabled val="1"/>
        </dgm:presLayoutVars>
      </dgm:prSet>
      <dgm:spPr/>
      <dgm:t>
        <a:bodyPr/>
        <a:lstStyle/>
        <a:p>
          <a:endParaRPr lang="en-US"/>
        </a:p>
      </dgm:t>
    </dgm:pt>
    <dgm:pt modelId="{F0CA0706-B70A-4726-A339-AEA207967F0D}" type="pres">
      <dgm:prSet presAssocID="{0262E4F2-D8D4-45D2-ADFA-DBBB8A15F451}" presName="circ2" presStyleLbl="vennNode1" presStyleIdx="1" presStyleCnt="7"/>
      <dgm:spPr/>
    </dgm:pt>
    <dgm:pt modelId="{D4A9892F-2C40-44C5-AB9E-7236476D6E53}" type="pres">
      <dgm:prSet presAssocID="{0262E4F2-D8D4-45D2-ADFA-DBBB8A15F451}" presName="circ2Tx" presStyleLbl="revTx" presStyleIdx="0" presStyleCnt="0">
        <dgm:presLayoutVars>
          <dgm:chMax val="0"/>
          <dgm:chPref val="0"/>
          <dgm:bulletEnabled val="1"/>
        </dgm:presLayoutVars>
      </dgm:prSet>
      <dgm:spPr/>
      <dgm:t>
        <a:bodyPr/>
        <a:lstStyle/>
        <a:p>
          <a:endParaRPr lang="en-US"/>
        </a:p>
      </dgm:t>
    </dgm:pt>
    <dgm:pt modelId="{F8EE685D-E766-4982-80FB-12C0F39243C6}" type="pres">
      <dgm:prSet presAssocID="{F875AC26-BA0F-4FDA-B3D2-A673A74C5F2A}" presName="circ3" presStyleLbl="vennNode1" presStyleIdx="2" presStyleCnt="7"/>
      <dgm:spPr/>
    </dgm:pt>
    <dgm:pt modelId="{0B2F45A1-CEFD-4354-89B0-F1F4571E63C2}" type="pres">
      <dgm:prSet presAssocID="{F875AC26-BA0F-4FDA-B3D2-A673A74C5F2A}" presName="circ3Tx" presStyleLbl="revTx" presStyleIdx="0" presStyleCnt="0">
        <dgm:presLayoutVars>
          <dgm:chMax val="0"/>
          <dgm:chPref val="0"/>
          <dgm:bulletEnabled val="1"/>
        </dgm:presLayoutVars>
      </dgm:prSet>
      <dgm:spPr/>
      <dgm:t>
        <a:bodyPr/>
        <a:lstStyle/>
        <a:p>
          <a:endParaRPr lang="en-US"/>
        </a:p>
      </dgm:t>
    </dgm:pt>
    <dgm:pt modelId="{6939D58F-B346-48E3-94E0-0D9D9C1EB8BE}" type="pres">
      <dgm:prSet presAssocID="{5FA99D9D-7924-47DE-9C2F-2910AA413B74}" presName="circ4" presStyleLbl="vennNode1" presStyleIdx="3" presStyleCnt="7"/>
      <dgm:spPr/>
    </dgm:pt>
    <dgm:pt modelId="{9F087B28-D7D0-4547-B50B-37EE6C3D1FD2}" type="pres">
      <dgm:prSet presAssocID="{5FA99D9D-7924-47DE-9C2F-2910AA413B74}" presName="circ4Tx" presStyleLbl="revTx" presStyleIdx="0" presStyleCnt="0">
        <dgm:presLayoutVars>
          <dgm:chMax val="0"/>
          <dgm:chPref val="0"/>
          <dgm:bulletEnabled val="1"/>
        </dgm:presLayoutVars>
      </dgm:prSet>
      <dgm:spPr/>
      <dgm:t>
        <a:bodyPr/>
        <a:lstStyle/>
        <a:p>
          <a:endParaRPr lang="en-US"/>
        </a:p>
      </dgm:t>
    </dgm:pt>
    <dgm:pt modelId="{9C333EAA-FBEB-4C73-899A-11FFC509DF07}" type="pres">
      <dgm:prSet presAssocID="{EC8BFEDD-256C-44E2-A6EC-370162A0EA30}" presName="circ5" presStyleLbl="vennNode1" presStyleIdx="4" presStyleCnt="7"/>
      <dgm:spPr/>
    </dgm:pt>
    <dgm:pt modelId="{FF986E70-7248-49C2-94BB-5670DD874F56}" type="pres">
      <dgm:prSet presAssocID="{EC8BFEDD-256C-44E2-A6EC-370162A0EA30}" presName="circ5Tx" presStyleLbl="revTx" presStyleIdx="0" presStyleCnt="0">
        <dgm:presLayoutVars>
          <dgm:chMax val="0"/>
          <dgm:chPref val="0"/>
          <dgm:bulletEnabled val="1"/>
        </dgm:presLayoutVars>
      </dgm:prSet>
      <dgm:spPr/>
      <dgm:t>
        <a:bodyPr/>
        <a:lstStyle/>
        <a:p>
          <a:endParaRPr lang="en-US"/>
        </a:p>
      </dgm:t>
    </dgm:pt>
    <dgm:pt modelId="{436008AB-4EA5-4447-9BC1-69C2B2EFC423}" type="pres">
      <dgm:prSet presAssocID="{2BD867B0-B5E3-4D15-B096-2EA8137AF47F}" presName="circ6" presStyleLbl="vennNode1" presStyleIdx="5" presStyleCnt="7"/>
      <dgm:spPr/>
    </dgm:pt>
    <dgm:pt modelId="{3032962D-9D5E-433D-B7F5-6AB5F642F23F}" type="pres">
      <dgm:prSet presAssocID="{2BD867B0-B5E3-4D15-B096-2EA8137AF47F}" presName="circ6Tx" presStyleLbl="revTx" presStyleIdx="0" presStyleCnt="0">
        <dgm:presLayoutVars>
          <dgm:chMax val="0"/>
          <dgm:chPref val="0"/>
          <dgm:bulletEnabled val="1"/>
        </dgm:presLayoutVars>
      </dgm:prSet>
      <dgm:spPr/>
      <dgm:t>
        <a:bodyPr/>
        <a:lstStyle/>
        <a:p>
          <a:endParaRPr lang="en-US"/>
        </a:p>
      </dgm:t>
    </dgm:pt>
    <dgm:pt modelId="{92C518E9-A633-4FD3-9621-D9BE6AAE6CDF}" type="pres">
      <dgm:prSet presAssocID="{765CD6C0-C204-4ABE-A0E9-0B304236F5AE}" presName="circ7" presStyleLbl="vennNode1" presStyleIdx="6" presStyleCnt="7"/>
      <dgm:spPr/>
    </dgm:pt>
    <dgm:pt modelId="{ACEF3714-4E51-48AF-A329-7E32B68150C3}" type="pres">
      <dgm:prSet presAssocID="{765CD6C0-C204-4ABE-A0E9-0B304236F5AE}" presName="circ7Tx" presStyleLbl="revTx" presStyleIdx="0" presStyleCnt="0">
        <dgm:presLayoutVars>
          <dgm:chMax val="0"/>
          <dgm:chPref val="0"/>
          <dgm:bulletEnabled val="1"/>
        </dgm:presLayoutVars>
      </dgm:prSet>
      <dgm:spPr/>
      <dgm:t>
        <a:bodyPr/>
        <a:lstStyle/>
        <a:p>
          <a:endParaRPr lang="en-US"/>
        </a:p>
      </dgm:t>
    </dgm:pt>
  </dgm:ptLst>
  <dgm:cxnLst>
    <dgm:cxn modelId="{E5ECBFBF-260A-4B7D-87D6-47815B47B4EB}" srcId="{70284C44-508F-446B-9849-7F104277888A}" destId="{765CD6C0-C204-4ABE-A0E9-0B304236F5AE}" srcOrd="6" destOrd="0" parTransId="{0E4A2058-02B3-4F42-9F44-1B8439735F2F}" sibTransId="{C8E66B9B-F4A6-4502-8FE8-126D625E6304}"/>
    <dgm:cxn modelId="{31694AE2-308D-49D3-93C5-30052E411E7C}" type="presOf" srcId="{70284C44-508F-446B-9849-7F104277888A}" destId="{AAAB191C-C0DE-4F15-A0D0-22D87FBBE850}" srcOrd="0" destOrd="0" presId="urn:microsoft.com/office/officeart/2005/8/layout/venn1"/>
    <dgm:cxn modelId="{F5154458-8327-4D76-AD97-853EC600EB3C}" srcId="{70284C44-508F-446B-9849-7F104277888A}" destId="{5E7115F6-7943-47EC-A93D-5A807FEC2D1F}" srcOrd="7" destOrd="0" parTransId="{FA5F16A8-1886-41BA-B986-59653EE78E9D}" sibTransId="{E9651799-9EBE-4AA0-85BC-3AB4D4903073}"/>
    <dgm:cxn modelId="{1D5E35BC-AD12-4E7E-980A-CEAE31D07480}" type="presOf" srcId="{8CCEB97E-5EA5-41DA-88CF-BF984DEA1639}" destId="{AF59649E-BDF1-4538-863A-6A067A56B4D1}" srcOrd="0" destOrd="0" presId="urn:microsoft.com/office/officeart/2005/8/layout/venn1"/>
    <dgm:cxn modelId="{B8DE56F1-2076-4FC6-80EA-D16851C58807}" srcId="{70284C44-508F-446B-9849-7F104277888A}" destId="{F875AC26-BA0F-4FDA-B3D2-A673A74C5F2A}" srcOrd="2" destOrd="0" parTransId="{1F0B8F49-9D0B-4A03-9F6C-C8AEE6EFA834}" sibTransId="{F2DAD2A9-7CCC-4086-9020-58CEC737F15D}"/>
    <dgm:cxn modelId="{1A3F0C5D-682D-4049-A232-CF7C9E5E038E}" type="presOf" srcId="{F875AC26-BA0F-4FDA-B3D2-A673A74C5F2A}" destId="{0B2F45A1-CEFD-4354-89B0-F1F4571E63C2}" srcOrd="0" destOrd="0" presId="urn:microsoft.com/office/officeart/2005/8/layout/venn1"/>
    <dgm:cxn modelId="{4BA0ED5B-85A4-4B37-937F-87557E2323F8}" srcId="{70284C44-508F-446B-9849-7F104277888A}" destId="{8CCEB97E-5EA5-41DA-88CF-BF984DEA1639}" srcOrd="0" destOrd="0" parTransId="{975B2541-EEA3-481C-AD9A-0466A0D25F48}" sibTransId="{8BCB535F-34AB-4163-AC1E-7509F782D540}"/>
    <dgm:cxn modelId="{4BAF76BF-9161-4063-B3EB-D2AC228045F2}" srcId="{70284C44-508F-446B-9849-7F104277888A}" destId="{EC8BFEDD-256C-44E2-A6EC-370162A0EA30}" srcOrd="4" destOrd="0" parTransId="{FBF993F6-48C0-4A0B-8F1C-38244D89D57E}" sibTransId="{4389CB36-9161-4254-9191-7FC292E74ADE}"/>
    <dgm:cxn modelId="{8B11DBF3-B25A-4F8A-889F-F055A3BD7278}" type="presOf" srcId="{765CD6C0-C204-4ABE-A0E9-0B304236F5AE}" destId="{ACEF3714-4E51-48AF-A329-7E32B68150C3}" srcOrd="0" destOrd="0" presId="urn:microsoft.com/office/officeart/2005/8/layout/venn1"/>
    <dgm:cxn modelId="{077AB35D-2E0C-400D-A909-9680641FDBA8}" type="presOf" srcId="{5FA99D9D-7924-47DE-9C2F-2910AA413B74}" destId="{9F087B28-D7D0-4547-B50B-37EE6C3D1FD2}" srcOrd="0" destOrd="0" presId="urn:microsoft.com/office/officeart/2005/8/layout/venn1"/>
    <dgm:cxn modelId="{FF8FABF4-625F-4DD8-8DC4-640AB92DD4BD}" srcId="{70284C44-508F-446B-9849-7F104277888A}" destId="{2BD867B0-B5E3-4D15-B096-2EA8137AF47F}" srcOrd="5" destOrd="0" parTransId="{E2FC0202-04B2-4966-BA2E-856EEA6AE736}" sibTransId="{2F899D56-2224-4BF0-8657-394FB51ED693}"/>
    <dgm:cxn modelId="{3E786C4C-E938-49BE-9802-9C43745AA00B}" srcId="{70284C44-508F-446B-9849-7F104277888A}" destId="{0262E4F2-D8D4-45D2-ADFA-DBBB8A15F451}" srcOrd="1" destOrd="0" parTransId="{B844B6B8-C165-4624-A09B-E323B62EB5AC}" sibTransId="{6364180E-6DA9-43FD-B1A6-B3CEADE612C2}"/>
    <dgm:cxn modelId="{4BD5B4EB-9A08-4536-884B-60E4F50432F5}" type="presOf" srcId="{EC8BFEDD-256C-44E2-A6EC-370162A0EA30}" destId="{FF986E70-7248-49C2-94BB-5670DD874F56}" srcOrd="0" destOrd="0" presId="urn:microsoft.com/office/officeart/2005/8/layout/venn1"/>
    <dgm:cxn modelId="{5D509749-AE8A-4D66-BC8D-16F421700A12}" type="presOf" srcId="{0262E4F2-D8D4-45D2-ADFA-DBBB8A15F451}" destId="{D4A9892F-2C40-44C5-AB9E-7236476D6E53}" srcOrd="0" destOrd="0" presId="urn:microsoft.com/office/officeart/2005/8/layout/venn1"/>
    <dgm:cxn modelId="{BD0122F9-A49A-4652-AAC8-A5E3BD9AB3BD}" type="presOf" srcId="{2BD867B0-B5E3-4D15-B096-2EA8137AF47F}" destId="{3032962D-9D5E-433D-B7F5-6AB5F642F23F}" srcOrd="0" destOrd="0" presId="urn:microsoft.com/office/officeart/2005/8/layout/venn1"/>
    <dgm:cxn modelId="{0919AFE0-9AE0-4870-9C81-9A5CE7D38EF7}" srcId="{70284C44-508F-446B-9849-7F104277888A}" destId="{5FA99D9D-7924-47DE-9C2F-2910AA413B74}" srcOrd="3" destOrd="0" parTransId="{2622BA24-F416-4BAA-919A-35097D992911}" sibTransId="{8F3BBA55-24AB-463F-8F80-3B383DCED7CF}"/>
    <dgm:cxn modelId="{903822FF-892A-4B46-883B-5BA7F69F8EBF}" srcId="{70284C44-508F-446B-9849-7F104277888A}" destId="{700BC023-C311-4A53-9493-A54DC8AA9D28}" srcOrd="8" destOrd="0" parTransId="{84A9F3AD-31C5-4FFE-A64D-2B1BB7B028B4}" sibTransId="{4676F2F9-EA5D-4A16-BEE8-63508C5CE0B0}"/>
    <dgm:cxn modelId="{5CD856CE-F3C6-4F3C-96BB-44C1F2EBB28C}" type="presParOf" srcId="{AAAB191C-C0DE-4F15-A0D0-22D87FBBE850}" destId="{4C5F5225-7F35-4EEB-9B48-11EE43D78948}" srcOrd="0" destOrd="0" presId="urn:microsoft.com/office/officeart/2005/8/layout/venn1"/>
    <dgm:cxn modelId="{B4A18599-8614-4E26-A6DC-2D30CAAED28A}" type="presParOf" srcId="{AAAB191C-C0DE-4F15-A0D0-22D87FBBE850}" destId="{AF59649E-BDF1-4538-863A-6A067A56B4D1}" srcOrd="1" destOrd="0" presId="urn:microsoft.com/office/officeart/2005/8/layout/venn1"/>
    <dgm:cxn modelId="{B10817A4-0312-42B6-9182-8C59B38B345B}" type="presParOf" srcId="{AAAB191C-C0DE-4F15-A0D0-22D87FBBE850}" destId="{F0CA0706-B70A-4726-A339-AEA207967F0D}" srcOrd="2" destOrd="0" presId="urn:microsoft.com/office/officeart/2005/8/layout/venn1"/>
    <dgm:cxn modelId="{65F7654B-C866-40AA-8EF5-BAF7F3947685}" type="presParOf" srcId="{AAAB191C-C0DE-4F15-A0D0-22D87FBBE850}" destId="{D4A9892F-2C40-44C5-AB9E-7236476D6E53}" srcOrd="3" destOrd="0" presId="urn:microsoft.com/office/officeart/2005/8/layout/venn1"/>
    <dgm:cxn modelId="{9473D745-72F6-4ED1-87B5-41CED56D4412}" type="presParOf" srcId="{AAAB191C-C0DE-4F15-A0D0-22D87FBBE850}" destId="{F8EE685D-E766-4982-80FB-12C0F39243C6}" srcOrd="4" destOrd="0" presId="urn:microsoft.com/office/officeart/2005/8/layout/venn1"/>
    <dgm:cxn modelId="{4A0F12B1-778D-4E65-B0B2-57A85C1D501B}" type="presParOf" srcId="{AAAB191C-C0DE-4F15-A0D0-22D87FBBE850}" destId="{0B2F45A1-CEFD-4354-89B0-F1F4571E63C2}" srcOrd="5" destOrd="0" presId="urn:microsoft.com/office/officeart/2005/8/layout/venn1"/>
    <dgm:cxn modelId="{65D3C2A4-6D13-4954-9340-4C84C83D7E62}" type="presParOf" srcId="{AAAB191C-C0DE-4F15-A0D0-22D87FBBE850}" destId="{6939D58F-B346-48E3-94E0-0D9D9C1EB8BE}" srcOrd="6" destOrd="0" presId="urn:microsoft.com/office/officeart/2005/8/layout/venn1"/>
    <dgm:cxn modelId="{4FA5147C-F45A-4C9A-8EED-6C4E6400F218}" type="presParOf" srcId="{AAAB191C-C0DE-4F15-A0D0-22D87FBBE850}" destId="{9F087B28-D7D0-4547-B50B-37EE6C3D1FD2}" srcOrd="7" destOrd="0" presId="urn:microsoft.com/office/officeart/2005/8/layout/venn1"/>
    <dgm:cxn modelId="{8B0B3CD1-5819-493A-8179-AD489544FF31}" type="presParOf" srcId="{AAAB191C-C0DE-4F15-A0D0-22D87FBBE850}" destId="{9C333EAA-FBEB-4C73-899A-11FFC509DF07}" srcOrd="8" destOrd="0" presId="urn:microsoft.com/office/officeart/2005/8/layout/venn1"/>
    <dgm:cxn modelId="{7FF485F5-7829-48A3-A331-A8A03F540DC1}" type="presParOf" srcId="{AAAB191C-C0DE-4F15-A0D0-22D87FBBE850}" destId="{FF986E70-7248-49C2-94BB-5670DD874F56}" srcOrd="9" destOrd="0" presId="urn:microsoft.com/office/officeart/2005/8/layout/venn1"/>
    <dgm:cxn modelId="{64412F4A-4D34-4578-8C13-250AB19B277A}" type="presParOf" srcId="{AAAB191C-C0DE-4F15-A0D0-22D87FBBE850}" destId="{436008AB-4EA5-4447-9BC1-69C2B2EFC423}" srcOrd="10" destOrd="0" presId="urn:microsoft.com/office/officeart/2005/8/layout/venn1"/>
    <dgm:cxn modelId="{4F4DF45E-536A-45C7-8A27-3F28179FF1D8}" type="presParOf" srcId="{AAAB191C-C0DE-4F15-A0D0-22D87FBBE850}" destId="{3032962D-9D5E-433D-B7F5-6AB5F642F23F}" srcOrd="11" destOrd="0" presId="urn:microsoft.com/office/officeart/2005/8/layout/venn1"/>
    <dgm:cxn modelId="{57AD54F8-ABD8-4FCE-9F7D-B4DB86C6A76B}" type="presParOf" srcId="{AAAB191C-C0DE-4F15-A0D0-22D87FBBE850}" destId="{92C518E9-A633-4FD3-9621-D9BE6AAE6CDF}" srcOrd="12" destOrd="0" presId="urn:microsoft.com/office/officeart/2005/8/layout/venn1"/>
    <dgm:cxn modelId="{0A58D6D5-6183-4F8A-A0CA-00E2ADAB0F63}" type="presParOf" srcId="{AAAB191C-C0DE-4F15-A0D0-22D87FBBE850}" destId="{ACEF3714-4E51-48AF-A329-7E32B68150C3}" srcOrd="13"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2F6B5C-41FE-1D48-B0B6-BA5D89F4F17B}" type="doc">
      <dgm:prSet loTypeId="urn:microsoft.com/office/officeart/2005/8/layout/cycle2" loCatId="cycle" qsTypeId="urn:microsoft.com/office/officeart/2005/8/quickstyle/simple4" qsCatId="simple" csTypeId="urn:microsoft.com/office/officeart/2005/8/colors/accent1_2" csCatId="accent1" phldr="1"/>
      <dgm:spPr/>
      <dgm:t>
        <a:bodyPr/>
        <a:lstStyle/>
        <a:p>
          <a:endParaRPr lang="en-US"/>
        </a:p>
      </dgm:t>
    </dgm:pt>
    <dgm:pt modelId="{5ECB62C6-90CE-2449-8E3A-9C2BDA01A110}">
      <dgm:prSet phldrT="[Text]"/>
      <dgm:spPr/>
      <dgm:t>
        <a:bodyPr/>
        <a:lstStyle/>
        <a:p>
          <a:r>
            <a:rPr lang="en-US" dirty="0" smtClean="0"/>
            <a:t>BUY PRODUCTS</a:t>
          </a:r>
          <a:endParaRPr lang="en-US" dirty="0"/>
        </a:p>
      </dgm:t>
    </dgm:pt>
    <dgm:pt modelId="{82AA5300-7660-994A-B8BA-B7FD3348D42F}" type="parTrans" cxnId="{B4F35D5B-6C2C-5347-9543-3573F48EF625}">
      <dgm:prSet/>
      <dgm:spPr/>
      <dgm:t>
        <a:bodyPr/>
        <a:lstStyle/>
        <a:p>
          <a:endParaRPr lang="en-US"/>
        </a:p>
      </dgm:t>
    </dgm:pt>
    <dgm:pt modelId="{CD5DD317-48DF-B14C-93E0-4D03F0E53CB7}" type="sibTrans" cxnId="{B4F35D5B-6C2C-5347-9543-3573F48EF625}">
      <dgm:prSet/>
      <dgm:spPr/>
      <dgm:t>
        <a:bodyPr/>
        <a:lstStyle/>
        <a:p>
          <a:endParaRPr lang="en-US"/>
        </a:p>
      </dgm:t>
    </dgm:pt>
    <dgm:pt modelId="{563EE2B5-36B9-B741-BCB7-4585468AE54B}">
      <dgm:prSet phldrT="[Text]"/>
      <dgm:spPr/>
      <dgm:t>
        <a:bodyPr/>
        <a:lstStyle/>
        <a:p>
          <a:r>
            <a:rPr lang="en-US" dirty="0" smtClean="0"/>
            <a:t>OPEN APP &amp; SIGN IN/UP</a:t>
          </a:r>
          <a:endParaRPr lang="en-US" dirty="0"/>
        </a:p>
      </dgm:t>
    </dgm:pt>
    <dgm:pt modelId="{8E754652-835A-A74A-A755-A69038D4DFB4}" type="parTrans" cxnId="{0F7BBEA8-03A5-654C-BE06-423F7F8A6795}">
      <dgm:prSet/>
      <dgm:spPr/>
      <dgm:t>
        <a:bodyPr/>
        <a:lstStyle/>
        <a:p>
          <a:endParaRPr lang="en-US"/>
        </a:p>
      </dgm:t>
    </dgm:pt>
    <dgm:pt modelId="{8E220F7E-3985-CF4E-BAD4-B2E281A28C43}" type="sibTrans" cxnId="{0F7BBEA8-03A5-654C-BE06-423F7F8A6795}">
      <dgm:prSet/>
      <dgm:spPr/>
      <dgm:t>
        <a:bodyPr/>
        <a:lstStyle/>
        <a:p>
          <a:endParaRPr lang="en-US"/>
        </a:p>
      </dgm:t>
    </dgm:pt>
    <dgm:pt modelId="{A39EBD93-6744-804C-BBB7-CBE8324057E0}">
      <dgm:prSet phldrT="[Text]"/>
      <dgm:spPr/>
      <dgm:t>
        <a:bodyPr/>
        <a:lstStyle/>
        <a:p>
          <a:r>
            <a:rPr lang="en-US" dirty="0" smtClean="0"/>
            <a:t>SEARCH FOR NEARBY CENTERS</a:t>
          </a:r>
        </a:p>
        <a:p>
          <a:r>
            <a:rPr lang="en-US" dirty="0" smtClean="0"/>
            <a:t>TO RETURN WHEN ITS OLD</a:t>
          </a:r>
          <a:endParaRPr lang="en-US" dirty="0"/>
        </a:p>
      </dgm:t>
    </dgm:pt>
    <dgm:pt modelId="{08679F56-5A9F-7943-8A8F-9E7433587FED}" type="parTrans" cxnId="{5EBFFA95-B657-D74A-9E63-98E4298BEEC9}">
      <dgm:prSet/>
      <dgm:spPr/>
      <dgm:t>
        <a:bodyPr/>
        <a:lstStyle/>
        <a:p>
          <a:endParaRPr lang="en-US"/>
        </a:p>
      </dgm:t>
    </dgm:pt>
    <dgm:pt modelId="{443011BA-09BE-C847-8A45-793E98A2B51F}" type="sibTrans" cxnId="{5EBFFA95-B657-D74A-9E63-98E4298BEEC9}">
      <dgm:prSet/>
      <dgm:spPr/>
      <dgm:t>
        <a:bodyPr/>
        <a:lstStyle/>
        <a:p>
          <a:endParaRPr lang="en-US"/>
        </a:p>
      </dgm:t>
    </dgm:pt>
    <dgm:pt modelId="{858ADE22-CFFD-DD49-A5B3-5FC4AB4D04C9}">
      <dgm:prSet phldrT="[Text]"/>
      <dgm:spPr/>
      <dgm:t>
        <a:bodyPr/>
        <a:lstStyle/>
        <a:p>
          <a:r>
            <a:rPr lang="en-US" dirty="0" smtClean="0"/>
            <a:t>DROP OFF YOUR USED PRODUCTS AND SEE UPDATES ON APPS</a:t>
          </a:r>
          <a:endParaRPr lang="en-US" dirty="0"/>
        </a:p>
      </dgm:t>
    </dgm:pt>
    <dgm:pt modelId="{EF5070F6-D3D1-864A-8746-309664E1A39F}" type="parTrans" cxnId="{311E790F-A0E5-4D4F-8C39-F4C82543D7B2}">
      <dgm:prSet/>
      <dgm:spPr/>
      <dgm:t>
        <a:bodyPr/>
        <a:lstStyle/>
        <a:p>
          <a:endParaRPr lang="en-US"/>
        </a:p>
      </dgm:t>
    </dgm:pt>
    <dgm:pt modelId="{24CD8013-3C47-0E45-8FE2-49EED3267D8D}" type="sibTrans" cxnId="{311E790F-A0E5-4D4F-8C39-F4C82543D7B2}">
      <dgm:prSet/>
      <dgm:spPr/>
      <dgm:t>
        <a:bodyPr/>
        <a:lstStyle/>
        <a:p>
          <a:endParaRPr lang="en-US"/>
        </a:p>
      </dgm:t>
    </dgm:pt>
    <dgm:pt modelId="{821991E8-F988-4C43-9FEA-4EC1DE56D0D9}">
      <dgm:prSet phldrT="[Text]"/>
      <dgm:spPr/>
      <dgm:t>
        <a:bodyPr/>
        <a:lstStyle/>
        <a:p>
          <a:r>
            <a:rPr lang="en-US" dirty="0" smtClean="0"/>
            <a:t>TRACKING,</a:t>
          </a:r>
        </a:p>
        <a:p>
          <a:r>
            <a:rPr lang="en-US" dirty="0" smtClean="0"/>
            <a:t>GET REWARDS &amp; NOTIFICATIONS ABOUT EVENTS  </a:t>
          </a:r>
          <a:endParaRPr lang="en-US" dirty="0"/>
        </a:p>
      </dgm:t>
    </dgm:pt>
    <dgm:pt modelId="{7994A1EA-DA2B-5644-987F-DAD73D564AC0}" type="parTrans" cxnId="{936F346E-0FE8-1340-9658-8498A93C978D}">
      <dgm:prSet/>
      <dgm:spPr/>
      <dgm:t>
        <a:bodyPr/>
        <a:lstStyle/>
        <a:p>
          <a:endParaRPr lang="en-US"/>
        </a:p>
      </dgm:t>
    </dgm:pt>
    <dgm:pt modelId="{2B878E1B-CA7F-794B-B2D6-32CC7AD586B3}" type="sibTrans" cxnId="{936F346E-0FE8-1340-9658-8498A93C978D}">
      <dgm:prSet/>
      <dgm:spPr/>
      <dgm:t>
        <a:bodyPr/>
        <a:lstStyle/>
        <a:p>
          <a:endParaRPr lang="en-US"/>
        </a:p>
      </dgm:t>
    </dgm:pt>
    <dgm:pt modelId="{7DED5B91-6140-8A41-8234-265B5C171CD8}" type="pres">
      <dgm:prSet presAssocID="{352F6B5C-41FE-1D48-B0B6-BA5D89F4F17B}" presName="cycle" presStyleCnt="0">
        <dgm:presLayoutVars>
          <dgm:dir/>
          <dgm:resizeHandles val="exact"/>
        </dgm:presLayoutVars>
      </dgm:prSet>
      <dgm:spPr/>
      <dgm:t>
        <a:bodyPr/>
        <a:lstStyle/>
        <a:p>
          <a:endParaRPr lang="en-US"/>
        </a:p>
      </dgm:t>
    </dgm:pt>
    <dgm:pt modelId="{31887A8B-54F9-E843-B31D-A1A6BB1D45F7}" type="pres">
      <dgm:prSet presAssocID="{5ECB62C6-90CE-2449-8E3A-9C2BDA01A110}" presName="node" presStyleLbl="node1" presStyleIdx="0" presStyleCnt="5">
        <dgm:presLayoutVars>
          <dgm:bulletEnabled val="1"/>
        </dgm:presLayoutVars>
      </dgm:prSet>
      <dgm:spPr/>
      <dgm:t>
        <a:bodyPr/>
        <a:lstStyle/>
        <a:p>
          <a:endParaRPr lang="en-US"/>
        </a:p>
      </dgm:t>
    </dgm:pt>
    <dgm:pt modelId="{A3E01276-F126-7749-B875-7D9435EB06F5}" type="pres">
      <dgm:prSet presAssocID="{CD5DD317-48DF-B14C-93E0-4D03F0E53CB7}" presName="sibTrans" presStyleLbl="sibTrans2D1" presStyleIdx="0" presStyleCnt="5"/>
      <dgm:spPr/>
      <dgm:t>
        <a:bodyPr/>
        <a:lstStyle/>
        <a:p>
          <a:endParaRPr lang="en-US"/>
        </a:p>
      </dgm:t>
    </dgm:pt>
    <dgm:pt modelId="{F4372A60-68A8-2A4F-BDF1-21933170D33E}" type="pres">
      <dgm:prSet presAssocID="{CD5DD317-48DF-B14C-93E0-4D03F0E53CB7}" presName="connectorText" presStyleLbl="sibTrans2D1" presStyleIdx="0" presStyleCnt="5"/>
      <dgm:spPr/>
      <dgm:t>
        <a:bodyPr/>
        <a:lstStyle/>
        <a:p>
          <a:endParaRPr lang="en-US"/>
        </a:p>
      </dgm:t>
    </dgm:pt>
    <dgm:pt modelId="{201068B0-558D-3442-B1F8-316A46AD538D}" type="pres">
      <dgm:prSet presAssocID="{563EE2B5-36B9-B741-BCB7-4585468AE54B}" presName="node" presStyleLbl="node1" presStyleIdx="1" presStyleCnt="5">
        <dgm:presLayoutVars>
          <dgm:bulletEnabled val="1"/>
        </dgm:presLayoutVars>
      </dgm:prSet>
      <dgm:spPr/>
      <dgm:t>
        <a:bodyPr/>
        <a:lstStyle/>
        <a:p>
          <a:endParaRPr lang="en-US"/>
        </a:p>
      </dgm:t>
    </dgm:pt>
    <dgm:pt modelId="{7DD5565D-EAE9-3941-BF8B-36D4946D8708}" type="pres">
      <dgm:prSet presAssocID="{8E220F7E-3985-CF4E-BAD4-B2E281A28C43}" presName="sibTrans" presStyleLbl="sibTrans2D1" presStyleIdx="1" presStyleCnt="5"/>
      <dgm:spPr/>
      <dgm:t>
        <a:bodyPr/>
        <a:lstStyle/>
        <a:p>
          <a:endParaRPr lang="en-US"/>
        </a:p>
      </dgm:t>
    </dgm:pt>
    <dgm:pt modelId="{E7DB4A4F-3205-8146-8459-A919B40FA153}" type="pres">
      <dgm:prSet presAssocID="{8E220F7E-3985-CF4E-BAD4-B2E281A28C43}" presName="connectorText" presStyleLbl="sibTrans2D1" presStyleIdx="1" presStyleCnt="5"/>
      <dgm:spPr/>
      <dgm:t>
        <a:bodyPr/>
        <a:lstStyle/>
        <a:p>
          <a:endParaRPr lang="en-US"/>
        </a:p>
      </dgm:t>
    </dgm:pt>
    <dgm:pt modelId="{36CC706F-90D0-BF43-9734-B5FDD99C5B3D}" type="pres">
      <dgm:prSet presAssocID="{A39EBD93-6744-804C-BBB7-CBE8324057E0}" presName="node" presStyleLbl="node1" presStyleIdx="2" presStyleCnt="5">
        <dgm:presLayoutVars>
          <dgm:bulletEnabled val="1"/>
        </dgm:presLayoutVars>
      </dgm:prSet>
      <dgm:spPr/>
      <dgm:t>
        <a:bodyPr/>
        <a:lstStyle/>
        <a:p>
          <a:endParaRPr lang="en-US"/>
        </a:p>
      </dgm:t>
    </dgm:pt>
    <dgm:pt modelId="{BB87CE89-AF6B-3241-B6D4-3DA6D665CE79}" type="pres">
      <dgm:prSet presAssocID="{443011BA-09BE-C847-8A45-793E98A2B51F}" presName="sibTrans" presStyleLbl="sibTrans2D1" presStyleIdx="2" presStyleCnt="5"/>
      <dgm:spPr/>
      <dgm:t>
        <a:bodyPr/>
        <a:lstStyle/>
        <a:p>
          <a:endParaRPr lang="en-US"/>
        </a:p>
      </dgm:t>
    </dgm:pt>
    <dgm:pt modelId="{741E8A93-5224-294F-9668-9CF330F52E9C}" type="pres">
      <dgm:prSet presAssocID="{443011BA-09BE-C847-8A45-793E98A2B51F}" presName="connectorText" presStyleLbl="sibTrans2D1" presStyleIdx="2" presStyleCnt="5"/>
      <dgm:spPr/>
      <dgm:t>
        <a:bodyPr/>
        <a:lstStyle/>
        <a:p>
          <a:endParaRPr lang="en-US"/>
        </a:p>
      </dgm:t>
    </dgm:pt>
    <dgm:pt modelId="{68C7A324-3DCC-A84E-B760-A4B5ABD2EB2A}" type="pres">
      <dgm:prSet presAssocID="{858ADE22-CFFD-DD49-A5B3-5FC4AB4D04C9}" presName="node" presStyleLbl="node1" presStyleIdx="3" presStyleCnt="5">
        <dgm:presLayoutVars>
          <dgm:bulletEnabled val="1"/>
        </dgm:presLayoutVars>
      </dgm:prSet>
      <dgm:spPr/>
      <dgm:t>
        <a:bodyPr/>
        <a:lstStyle/>
        <a:p>
          <a:endParaRPr lang="en-US"/>
        </a:p>
      </dgm:t>
    </dgm:pt>
    <dgm:pt modelId="{2D1D5282-DE3A-4243-BDBA-401075A6EBBD}" type="pres">
      <dgm:prSet presAssocID="{24CD8013-3C47-0E45-8FE2-49EED3267D8D}" presName="sibTrans" presStyleLbl="sibTrans2D1" presStyleIdx="3" presStyleCnt="5"/>
      <dgm:spPr/>
      <dgm:t>
        <a:bodyPr/>
        <a:lstStyle/>
        <a:p>
          <a:endParaRPr lang="en-US"/>
        </a:p>
      </dgm:t>
    </dgm:pt>
    <dgm:pt modelId="{DA4DA914-763C-D14E-BB26-0244159AE35F}" type="pres">
      <dgm:prSet presAssocID="{24CD8013-3C47-0E45-8FE2-49EED3267D8D}" presName="connectorText" presStyleLbl="sibTrans2D1" presStyleIdx="3" presStyleCnt="5"/>
      <dgm:spPr/>
      <dgm:t>
        <a:bodyPr/>
        <a:lstStyle/>
        <a:p>
          <a:endParaRPr lang="en-US"/>
        </a:p>
      </dgm:t>
    </dgm:pt>
    <dgm:pt modelId="{1CF0493D-63A8-A84E-A5C6-F33B80E06079}" type="pres">
      <dgm:prSet presAssocID="{821991E8-F988-4C43-9FEA-4EC1DE56D0D9}" presName="node" presStyleLbl="node1" presStyleIdx="4" presStyleCnt="5">
        <dgm:presLayoutVars>
          <dgm:bulletEnabled val="1"/>
        </dgm:presLayoutVars>
      </dgm:prSet>
      <dgm:spPr/>
      <dgm:t>
        <a:bodyPr/>
        <a:lstStyle/>
        <a:p>
          <a:endParaRPr lang="en-US"/>
        </a:p>
      </dgm:t>
    </dgm:pt>
    <dgm:pt modelId="{B9D635BE-1FFC-B944-8776-3A8BE3000427}" type="pres">
      <dgm:prSet presAssocID="{2B878E1B-CA7F-794B-B2D6-32CC7AD586B3}" presName="sibTrans" presStyleLbl="sibTrans2D1" presStyleIdx="4" presStyleCnt="5"/>
      <dgm:spPr/>
      <dgm:t>
        <a:bodyPr/>
        <a:lstStyle/>
        <a:p>
          <a:endParaRPr lang="en-US"/>
        </a:p>
      </dgm:t>
    </dgm:pt>
    <dgm:pt modelId="{FC2DDA43-C559-EB49-B45B-B9B4B3341BE1}" type="pres">
      <dgm:prSet presAssocID="{2B878E1B-CA7F-794B-B2D6-32CC7AD586B3}" presName="connectorText" presStyleLbl="sibTrans2D1" presStyleIdx="4" presStyleCnt="5"/>
      <dgm:spPr/>
      <dgm:t>
        <a:bodyPr/>
        <a:lstStyle/>
        <a:p>
          <a:endParaRPr lang="en-US"/>
        </a:p>
      </dgm:t>
    </dgm:pt>
  </dgm:ptLst>
  <dgm:cxnLst>
    <dgm:cxn modelId="{09FA71F4-4E8B-5C46-B60C-A21A863DA1C4}" type="presOf" srcId="{443011BA-09BE-C847-8A45-793E98A2B51F}" destId="{741E8A93-5224-294F-9668-9CF330F52E9C}" srcOrd="1" destOrd="0" presId="urn:microsoft.com/office/officeart/2005/8/layout/cycle2"/>
    <dgm:cxn modelId="{C9A21DCC-0641-134B-9B7E-DA0C5E8FAF08}" type="presOf" srcId="{24CD8013-3C47-0E45-8FE2-49EED3267D8D}" destId="{DA4DA914-763C-D14E-BB26-0244159AE35F}" srcOrd="1" destOrd="0" presId="urn:microsoft.com/office/officeart/2005/8/layout/cycle2"/>
    <dgm:cxn modelId="{5EBFFA95-B657-D74A-9E63-98E4298BEEC9}" srcId="{352F6B5C-41FE-1D48-B0B6-BA5D89F4F17B}" destId="{A39EBD93-6744-804C-BBB7-CBE8324057E0}" srcOrd="2" destOrd="0" parTransId="{08679F56-5A9F-7943-8A8F-9E7433587FED}" sibTransId="{443011BA-09BE-C847-8A45-793E98A2B51F}"/>
    <dgm:cxn modelId="{936F346E-0FE8-1340-9658-8498A93C978D}" srcId="{352F6B5C-41FE-1D48-B0B6-BA5D89F4F17B}" destId="{821991E8-F988-4C43-9FEA-4EC1DE56D0D9}" srcOrd="4" destOrd="0" parTransId="{7994A1EA-DA2B-5644-987F-DAD73D564AC0}" sibTransId="{2B878E1B-CA7F-794B-B2D6-32CC7AD586B3}"/>
    <dgm:cxn modelId="{8A6ED8C9-852D-2548-9C0F-4B44CEF54AE8}" type="presOf" srcId="{CD5DD317-48DF-B14C-93E0-4D03F0E53CB7}" destId="{A3E01276-F126-7749-B875-7D9435EB06F5}" srcOrd="0" destOrd="0" presId="urn:microsoft.com/office/officeart/2005/8/layout/cycle2"/>
    <dgm:cxn modelId="{54CEEF4C-3ADC-C146-BCA4-D693677020AF}" type="presOf" srcId="{2B878E1B-CA7F-794B-B2D6-32CC7AD586B3}" destId="{FC2DDA43-C559-EB49-B45B-B9B4B3341BE1}" srcOrd="1" destOrd="0" presId="urn:microsoft.com/office/officeart/2005/8/layout/cycle2"/>
    <dgm:cxn modelId="{9D93DE85-5DC4-2D44-9A99-04D8704F38DF}" type="presOf" srcId="{821991E8-F988-4C43-9FEA-4EC1DE56D0D9}" destId="{1CF0493D-63A8-A84E-A5C6-F33B80E06079}" srcOrd="0" destOrd="0" presId="urn:microsoft.com/office/officeart/2005/8/layout/cycle2"/>
    <dgm:cxn modelId="{B5DE35F6-8CF7-2348-AD1D-DF5B3FA212D8}" type="presOf" srcId="{858ADE22-CFFD-DD49-A5B3-5FC4AB4D04C9}" destId="{68C7A324-3DCC-A84E-B760-A4B5ABD2EB2A}" srcOrd="0" destOrd="0" presId="urn:microsoft.com/office/officeart/2005/8/layout/cycle2"/>
    <dgm:cxn modelId="{1119C20A-9C10-9B40-82DC-4D2AB1026AFF}" type="presOf" srcId="{8E220F7E-3985-CF4E-BAD4-B2E281A28C43}" destId="{E7DB4A4F-3205-8146-8459-A919B40FA153}" srcOrd="1" destOrd="0" presId="urn:microsoft.com/office/officeart/2005/8/layout/cycle2"/>
    <dgm:cxn modelId="{C8358147-2BB1-B841-818F-D5D16913C66A}" type="presOf" srcId="{5ECB62C6-90CE-2449-8E3A-9C2BDA01A110}" destId="{31887A8B-54F9-E843-B31D-A1A6BB1D45F7}" srcOrd="0" destOrd="0" presId="urn:microsoft.com/office/officeart/2005/8/layout/cycle2"/>
    <dgm:cxn modelId="{311E790F-A0E5-4D4F-8C39-F4C82543D7B2}" srcId="{352F6B5C-41FE-1D48-B0B6-BA5D89F4F17B}" destId="{858ADE22-CFFD-DD49-A5B3-5FC4AB4D04C9}" srcOrd="3" destOrd="0" parTransId="{EF5070F6-D3D1-864A-8746-309664E1A39F}" sibTransId="{24CD8013-3C47-0E45-8FE2-49EED3267D8D}"/>
    <dgm:cxn modelId="{34EF6671-1DE3-2C4E-9257-9A5AC26EA28F}" type="presOf" srcId="{8E220F7E-3985-CF4E-BAD4-B2E281A28C43}" destId="{7DD5565D-EAE9-3941-BF8B-36D4946D8708}" srcOrd="0" destOrd="0" presId="urn:microsoft.com/office/officeart/2005/8/layout/cycle2"/>
    <dgm:cxn modelId="{FA880AD0-8003-DD4D-A696-51CCAFCCB894}" type="presOf" srcId="{A39EBD93-6744-804C-BBB7-CBE8324057E0}" destId="{36CC706F-90D0-BF43-9734-B5FDD99C5B3D}" srcOrd="0" destOrd="0" presId="urn:microsoft.com/office/officeart/2005/8/layout/cycle2"/>
    <dgm:cxn modelId="{F2FBA2FA-3447-3B4E-A1C6-63AD4FE495BB}" type="presOf" srcId="{352F6B5C-41FE-1D48-B0B6-BA5D89F4F17B}" destId="{7DED5B91-6140-8A41-8234-265B5C171CD8}" srcOrd="0" destOrd="0" presId="urn:microsoft.com/office/officeart/2005/8/layout/cycle2"/>
    <dgm:cxn modelId="{4A36D437-3C46-194E-A815-D69C64AE54FC}" type="presOf" srcId="{2B878E1B-CA7F-794B-B2D6-32CC7AD586B3}" destId="{B9D635BE-1FFC-B944-8776-3A8BE3000427}" srcOrd="0" destOrd="0" presId="urn:microsoft.com/office/officeart/2005/8/layout/cycle2"/>
    <dgm:cxn modelId="{0F7BBEA8-03A5-654C-BE06-423F7F8A6795}" srcId="{352F6B5C-41FE-1D48-B0B6-BA5D89F4F17B}" destId="{563EE2B5-36B9-B741-BCB7-4585468AE54B}" srcOrd="1" destOrd="0" parTransId="{8E754652-835A-A74A-A755-A69038D4DFB4}" sibTransId="{8E220F7E-3985-CF4E-BAD4-B2E281A28C43}"/>
    <dgm:cxn modelId="{2901CA22-EB41-CF4E-AD9E-07C20FF0E30B}" type="presOf" srcId="{24CD8013-3C47-0E45-8FE2-49EED3267D8D}" destId="{2D1D5282-DE3A-4243-BDBA-401075A6EBBD}" srcOrd="0" destOrd="0" presId="urn:microsoft.com/office/officeart/2005/8/layout/cycle2"/>
    <dgm:cxn modelId="{3B48405C-480B-2246-AAE4-83F73B0EC412}" type="presOf" srcId="{443011BA-09BE-C847-8A45-793E98A2B51F}" destId="{BB87CE89-AF6B-3241-B6D4-3DA6D665CE79}" srcOrd="0" destOrd="0" presId="urn:microsoft.com/office/officeart/2005/8/layout/cycle2"/>
    <dgm:cxn modelId="{B4F35D5B-6C2C-5347-9543-3573F48EF625}" srcId="{352F6B5C-41FE-1D48-B0B6-BA5D89F4F17B}" destId="{5ECB62C6-90CE-2449-8E3A-9C2BDA01A110}" srcOrd="0" destOrd="0" parTransId="{82AA5300-7660-994A-B8BA-B7FD3348D42F}" sibTransId="{CD5DD317-48DF-B14C-93E0-4D03F0E53CB7}"/>
    <dgm:cxn modelId="{65E5AA0F-7600-0244-8864-B550B1DBBEFE}" type="presOf" srcId="{563EE2B5-36B9-B741-BCB7-4585468AE54B}" destId="{201068B0-558D-3442-B1F8-316A46AD538D}" srcOrd="0" destOrd="0" presId="urn:microsoft.com/office/officeart/2005/8/layout/cycle2"/>
    <dgm:cxn modelId="{6C0F9DD5-974C-DD42-838A-83263C14A174}" type="presOf" srcId="{CD5DD317-48DF-B14C-93E0-4D03F0E53CB7}" destId="{F4372A60-68A8-2A4F-BDF1-21933170D33E}" srcOrd="1" destOrd="0" presId="urn:microsoft.com/office/officeart/2005/8/layout/cycle2"/>
    <dgm:cxn modelId="{A96FD5E9-D178-5D4A-A250-FDD0F67AA18F}" type="presParOf" srcId="{7DED5B91-6140-8A41-8234-265B5C171CD8}" destId="{31887A8B-54F9-E843-B31D-A1A6BB1D45F7}" srcOrd="0" destOrd="0" presId="urn:microsoft.com/office/officeart/2005/8/layout/cycle2"/>
    <dgm:cxn modelId="{5C4FA675-1CAB-1346-925E-BC7E7213E313}" type="presParOf" srcId="{7DED5B91-6140-8A41-8234-265B5C171CD8}" destId="{A3E01276-F126-7749-B875-7D9435EB06F5}" srcOrd="1" destOrd="0" presId="urn:microsoft.com/office/officeart/2005/8/layout/cycle2"/>
    <dgm:cxn modelId="{F6772B3A-308B-6C41-B9AD-C14F9C596ED7}" type="presParOf" srcId="{A3E01276-F126-7749-B875-7D9435EB06F5}" destId="{F4372A60-68A8-2A4F-BDF1-21933170D33E}" srcOrd="0" destOrd="0" presId="urn:microsoft.com/office/officeart/2005/8/layout/cycle2"/>
    <dgm:cxn modelId="{3E80E301-971A-B841-A8BB-BB65E7E5CD06}" type="presParOf" srcId="{7DED5B91-6140-8A41-8234-265B5C171CD8}" destId="{201068B0-558D-3442-B1F8-316A46AD538D}" srcOrd="2" destOrd="0" presId="urn:microsoft.com/office/officeart/2005/8/layout/cycle2"/>
    <dgm:cxn modelId="{5CF80C24-8A06-694C-85B5-9E676397CC54}" type="presParOf" srcId="{7DED5B91-6140-8A41-8234-265B5C171CD8}" destId="{7DD5565D-EAE9-3941-BF8B-36D4946D8708}" srcOrd="3" destOrd="0" presId="urn:microsoft.com/office/officeart/2005/8/layout/cycle2"/>
    <dgm:cxn modelId="{EE3AB684-F947-6145-A94D-566CC825ACC0}" type="presParOf" srcId="{7DD5565D-EAE9-3941-BF8B-36D4946D8708}" destId="{E7DB4A4F-3205-8146-8459-A919B40FA153}" srcOrd="0" destOrd="0" presId="urn:microsoft.com/office/officeart/2005/8/layout/cycle2"/>
    <dgm:cxn modelId="{75A95C13-3514-CB49-824D-F3E8850D99F7}" type="presParOf" srcId="{7DED5B91-6140-8A41-8234-265B5C171CD8}" destId="{36CC706F-90D0-BF43-9734-B5FDD99C5B3D}" srcOrd="4" destOrd="0" presId="urn:microsoft.com/office/officeart/2005/8/layout/cycle2"/>
    <dgm:cxn modelId="{9B4DDD41-36E7-F242-9572-798ED37886BD}" type="presParOf" srcId="{7DED5B91-6140-8A41-8234-265B5C171CD8}" destId="{BB87CE89-AF6B-3241-B6D4-3DA6D665CE79}" srcOrd="5" destOrd="0" presId="urn:microsoft.com/office/officeart/2005/8/layout/cycle2"/>
    <dgm:cxn modelId="{261B75AD-A02F-6D4B-843A-40BCAB82FC73}" type="presParOf" srcId="{BB87CE89-AF6B-3241-B6D4-3DA6D665CE79}" destId="{741E8A93-5224-294F-9668-9CF330F52E9C}" srcOrd="0" destOrd="0" presId="urn:microsoft.com/office/officeart/2005/8/layout/cycle2"/>
    <dgm:cxn modelId="{5724049F-8DDD-414E-853B-0E3AFFE049C5}" type="presParOf" srcId="{7DED5B91-6140-8A41-8234-265B5C171CD8}" destId="{68C7A324-3DCC-A84E-B760-A4B5ABD2EB2A}" srcOrd="6" destOrd="0" presId="urn:microsoft.com/office/officeart/2005/8/layout/cycle2"/>
    <dgm:cxn modelId="{1791B1DD-139E-494C-8501-77124754FF18}" type="presParOf" srcId="{7DED5B91-6140-8A41-8234-265B5C171CD8}" destId="{2D1D5282-DE3A-4243-BDBA-401075A6EBBD}" srcOrd="7" destOrd="0" presId="urn:microsoft.com/office/officeart/2005/8/layout/cycle2"/>
    <dgm:cxn modelId="{D41D5168-1CEE-9C47-8CA7-AD2AF8055AC1}" type="presParOf" srcId="{2D1D5282-DE3A-4243-BDBA-401075A6EBBD}" destId="{DA4DA914-763C-D14E-BB26-0244159AE35F}" srcOrd="0" destOrd="0" presId="urn:microsoft.com/office/officeart/2005/8/layout/cycle2"/>
    <dgm:cxn modelId="{C18852D5-F1D5-4A44-99F7-553CA8F64281}" type="presParOf" srcId="{7DED5B91-6140-8A41-8234-265B5C171CD8}" destId="{1CF0493D-63A8-A84E-A5C6-F33B80E06079}" srcOrd="8" destOrd="0" presId="urn:microsoft.com/office/officeart/2005/8/layout/cycle2"/>
    <dgm:cxn modelId="{272B59E5-10D1-8347-AE13-EB51E1B97CE4}" type="presParOf" srcId="{7DED5B91-6140-8A41-8234-265B5C171CD8}" destId="{B9D635BE-1FFC-B944-8776-3A8BE3000427}" srcOrd="9" destOrd="0" presId="urn:microsoft.com/office/officeart/2005/8/layout/cycle2"/>
    <dgm:cxn modelId="{E87831EB-082A-A843-92EA-5516C01A89D0}" type="presParOf" srcId="{B9D635BE-1FFC-B944-8776-3A8BE3000427}" destId="{FC2DDA43-C559-EB49-B45B-B9B4B3341BE1}"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5F5225-7F35-4EEB-9B48-11EE43D78948}">
      <dsp:nvSpPr>
        <dsp:cNvPr id="0" name=""/>
        <dsp:cNvSpPr/>
      </dsp:nvSpPr>
      <dsp:spPr>
        <a:xfrm>
          <a:off x="4188055" y="1360404"/>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AF59649E-BDF1-4538-863A-6A067A56B4D1}">
      <dsp:nvSpPr>
        <dsp:cNvPr id="0" name=""/>
        <dsp:cNvSpPr/>
      </dsp:nvSpPr>
      <dsp:spPr>
        <a:xfrm>
          <a:off x="4060978" y="0"/>
          <a:ext cx="1996924" cy="106866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There is definitely a great need to think of </a:t>
          </a:r>
          <a:r>
            <a:rPr lang="en-US" sz="1400" b="1" i="0" kern="1200" dirty="0" err="1" smtClean="0"/>
            <a:t>stratergies</a:t>
          </a:r>
          <a:r>
            <a:rPr lang="en-US" sz="1400" b="1" i="0" kern="1200" dirty="0" smtClean="0"/>
            <a:t> to manage plastic waste (recyclable waste)</a:t>
          </a:r>
          <a:endParaRPr lang="en-US" sz="1400" b="1" i="0" kern="1200" dirty="0"/>
        </a:p>
      </dsp:txBody>
      <dsp:txXfrm>
        <a:off x="4060978" y="0"/>
        <a:ext cx="1996924" cy="1068660"/>
      </dsp:txXfrm>
    </dsp:sp>
    <dsp:sp modelId="{F0CA0706-B70A-4726-A339-AEA207967F0D}">
      <dsp:nvSpPr>
        <dsp:cNvPr id="0" name=""/>
        <dsp:cNvSpPr/>
      </dsp:nvSpPr>
      <dsp:spPr>
        <a:xfrm>
          <a:off x="4699268" y="1606195"/>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D4A9892F-2C40-44C5-AB9E-7236476D6E53}">
      <dsp:nvSpPr>
        <dsp:cNvPr id="0" name=""/>
        <dsp:cNvSpPr/>
      </dsp:nvSpPr>
      <dsp:spPr>
        <a:xfrm>
          <a:off x="6656980" y="1015227"/>
          <a:ext cx="1888001" cy="117552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They are open to collecting recyclable waste collected at home or work place for a good cause (like what </a:t>
          </a:r>
          <a:r>
            <a:rPr lang="en-US" sz="1400" b="1" i="0" kern="1200" dirty="0" err="1" smtClean="0"/>
            <a:t>Ondaware</a:t>
          </a:r>
          <a:r>
            <a:rPr lang="en-US" sz="1400" b="1" i="0" kern="1200" dirty="0" smtClean="0"/>
            <a:t> is doing) </a:t>
          </a:r>
          <a:endParaRPr lang="en-US" sz="1400" b="1" i="0" kern="1200" dirty="0"/>
        </a:p>
      </dsp:txBody>
      <dsp:txXfrm>
        <a:off x="6656980" y="1015227"/>
        <a:ext cx="1888001" cy="1175526"/>
      </dsp:txXfrm>
    </dsp:sp>
    <dsp:sp modelId="{F8EE685D-E766-4982-80FB-12C0F39243C6}">
      <dsp:nvSpPr>
        <dsp:cNvPr id="0" name=""/>
        <dsp:cNvSpPr/>
      </dsp:nvSpPr>
      <dsp:spPr>
        <a:xfrm>
          <a:off x="4824893" y="2159227"/>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0B2F45A1-CEFD-4354-89B0-F1F4571E63C2}">
      <dsp:nvSpPr>
        <dsp:cNvPr id="0" name=""/>
        <dsp:cNvSpPr/>
      </dsp:nvSpPr>
      <dsp:spPr>
        <a:xfrm>
          <a:off x="6838519" y="2511351"/>
          <a:ext cx="1851693" cy="125567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They would be more comfortable if they have collection centers at a walkable distance or if some reliable authority can collect it from them personally </a:t>
          </a:r>
          <a:endParaRPr lang="en-US" sz="1400" b="1" i="0" kern="1200" dirty="0"/>
        </a:p>
      </dsp:txBody>
      <dsp:txXfrm>
        <a:off x="6838519" y="2511351"/>
        <a:ext cx="1851693" cy="1255675"/>
      </dsp:txXfrm>
    </dsp:sp>
    <dsp:sp modelId="{6939D58F-B346-48E3-94E0-0D9D9C1EB8BE}">
      <dsp:nvSpPr>
        <dsp:cNvPr id="0" name=""/>
        <dsp:cNvSpPr/>
      </dsp:nvSpPr>
      <dsp:spPr>
        <a:xfrm>
          <a:off x="4471255" y="2602721"/>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9F087B28-D7D0-4547-B50B-37EE6C3D1FD2}">
      <dsp:nvSpPr>
        <dsp:cNvPr id="0" name=""/>
        <dsp:cNvSpPr/>
      </dsp:nvSpPr>
      <dsp:spPr>
        <a:xfrm>
          <a:off x="6039749" y="4194490"/>
          <a:ext cx="1996924" cy="114880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Very much opened if they would get rewards/ incentives </a:t>
          </a:r>
          <a:endParaRPr lang="en-US" sz="1400" b="1" i="0" kern="1200" dirty="0"/>
        </a:p>
      </dsp:txBody>
      <dsp:txXfrm>
        <a:off x="6039749" y="4194490"/>
        <a:ext cx="1996924" cy="1148809"/>
      </dsp:txXfrm>
    </dsp:sp>
    <dsp:sp modelId="{9C333EAA-FBEB-4C73-899A-11FFC509DF07}">
      <dsp:nvSpPr>
        <dsp:cNvPr id="0" name=""/>
        <dsp:cNvSpPr/>
      </dsp:nvSpPr>
      <dsp:spPr>
        <a:xfrm>
          <a:off x="3904855" y="2602721"/>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FF986E70-7248-49C2-94BB-5670DD874F56}">
      <dsp:nvSpPr>
        <dsp:cNvPr id="0" name=""/>
        <dsp:cNvSpPr/>
      </dsp:nvSpPr>
      <dsp:spPr>
        <a:xfrm>
          <a:off x="2082207" y="4194490"/>
          <a:ext cx="1996924" cy="114880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They are ready to recycle their clothes for good causes.</a:t>
          </a:r>
          <a:endParaRPr lang="en-US" sz="1400" b="1" i="0" kern="1200" dirty="0"/>
        </a:p>
      </dsp:txBody>
      <dsp:txXfrm>
        <a:off x="2082207" y="4194490"/>
        <a:ext cx="1996924" cy="1148809"/>
      </dsp:txXfrm>
    </dsp:sp>
    <dsp:sp modelId="{436008AB-4EA5-4447-9BC1-69C2B2EFC423}">
      <dsp:nvSpPr>
        <dsp:cNvPr id="0" name=""/>
        <dsp:cNvSpPr/>
      </dsp:nvSpPr>
      <dsp:spPr>
        <a:xfrm>
          <a:off x="3551218" y="2159227"/>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3032962D-9D5E-433D-B7F5-6AB5F642F23F}">
      <dsp:nvSpPr>
        <dsp:cNvPr id="0" name=""/>
        <dsp:cNvSpPr/>
      </dsp:nvSpPr>
      <dsp:spPr>
        <a:xfrm>
          <a:off x="1428668" y="2511351"/>
          <a:ext cx="1851693" cy="1255675"/>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Not many are aware of even easier steps they can take from their side </a:t>
          </a:r>
          <a:endParaRPr lang="en-US" sz="1400" b="1" i="0" kern="1200" dirty="0"/>
        </a:p>
      </dsp:txBody>
      <dsp:txXfrm>
        <a:off x="1428668" y="2511351"/>
        <a:ext cx="1851693" cy="1255675"/>
      </dsp:txXfrm>
    </dsp:sp>
    <dsp:sp modelId="{92C518E9-A633-4FD3-9621-D9BE6AAE6CDF}">
      <dsp:nvSpPr>
        <dsp:cNvPr id="0" name=""/>
        <dsp:cNvSpPr/>
      </dsp:nvSpPr>
      <dsp:spPr>
        <a:xfrm>
          <a:off x="3676842" y="1606195"/>
          <a:ext cx="1742770" cy="1742984"/>
        </a:xfrm>
        <a:prstGeom prst="ellipse">
          <a:avLst/>
        </a:prstGeom>
        <a:gradFill rotWithShape="0">
          <a:gsLst>
            <a:gs pos="0">
              <a:schemeClr val="accent1">
                <a:alpha val="50000"/>
                <a:hueOff val="0"/>
                <a:satOff val="0"/>
                <a:lumOff val="0"/>
                <a:alphaOff val="0"/>
                <a:tint val="96000"/>
                <a:lumMod val="104000"/>
              </a:schemeClr>
            </a:gs>
            <a:gs pos="100000">
              <a:schemeClr val="accent1">
                <a:alpha val="50000"/>
                <a:hueOff val="0"/>
                <a:satOff val="0"/>
                <a:lumOff val="0"/>
                <a:alphaOff val="0"/>
                <a:shade val="90000"/>
                <a:lumMod val="90000"/>
              </a:schemeClr>
            </a:gs>
          </a:gsLst>
          <a:lin ang="5400000" scaled="0"/>
        </a:gradFill>
        <a:ln>
          <a:noFill/>
        </a:ln>
        <a:effectLst/>
      </dsp:spPr>
      <dsp:style>
        <a:lnRef idx="0">
          <a:scrgbClr r="0" g="0" b="0"/>
        </a:lnRef>
        <a:fillRef idx="3">
          <a:scrgbClr r="0" g="0" b="0"/>
        </a:fillRef>
        <a:effectRef idx="0">
          <a:scrgbClr r="0" g="0" b="0"/>
        </a:effectRef>
        <a:fontRef idx="minor">
          <a:schemeClr val="tx1"/>
        </a:fontRef>
      </dsp:style>
    </dsp:sp>
    <dsp:sp modelId="{ACEF3714-4E51-48AF-A329-7E32B68150C3}">
      <dsp:nvSpPr>
        <dsp:cNvPr id="0" name=""/>
        <dsp:cNvSpPr/>
      </dsp:nvSpPr>
      <dsp:spPr>
        <a:xfrm>
          <a:off x="1573899" y="1015227"/>
          <a:ext cx="1888001" cy="1175526"/>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l" defTabSz="622300" rtl="0">
            <a:lnSpc>
              <a:spcPct val="90000"/>
            </a:lnSpc>
            <a:spcBef>
              <a:spcPct val="0"/>
            </a:spcBef>
            <a:spcAft>
              <a:spcPct val="35000"/>
            </a:spcAft>
          </a:pPr>
          <a:r>
            <a:rPr lang="en-US" sz="1400" b="1" i="0" kern="1200" dirty="0" smtClean="0"/>
            <a:t>Expect government or environmentalists to create awareness through social media , at work places , shopping malls etc., </a:t>
          </a:r>
          <a:endParaRPr lang="en-US" sz="1400" b="1" i="0" kern="1200" dirty="0"/>
        </a:p>
      </dsp:txBody>
      <dsp:txXfrm>
        <a:off x="1573899" y="1015227"/>
        <a:ext cx="1888001" cy="11755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887A8B-54F9-E843-B31D-A1A6BB1D45F7}">
      <dsp:nvSpPr>
        <dsp:cNvPr id="0" name=""/>
        <dsp:cNvSpPr/>
      </dsp:nvSpPr>
      <dsp:spPr>
        <a:xfrm>
          <a:off x="4720002" y="2001"/>
          <a:ext cx="1680576" cy="1680576"/>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en-US" sz="1100" kern="1200" dirty="0" smtClean="0"/>
            <a:t>BUY PRODUCTS</a:t>
          </a:r>
          <a:endParaRPr lang="en-US" sz="1100" kern="1200" dirty="0"/>
        </a:p>
      </dsp:txBody>
      <dsp:txXfrm>
        <a:off x="4966117" y="248116"/>
        <a:ext cx="1188346" cy="1188346"/>
      </dsp:txXfrm>
    </dsp:sp>
    <dsp:sp modelId="{A3E01276-F126-7749-B875-7D9435EB06F5}">
      <dsp:nvSpPr>
        <dsp:cNvPr id="0" name=""/>
        <dsp:cNvSpPr/>
      </dsp:nvSpPr>
      <dsp:spPr>
        <a:xfrm rot="2160000">
          <a:off x="6347602" y="1293209"/>
          <a:ext cx="447328" cy="56719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en-US" sz="900" kern="1200"/>
        </a:p>
      </dsp:txBody>
      <dsp:txXfrm>
        <a:off x="6360417" y="1367208"/>
        <a:ext cx="313130" cy="340316"/>
      </dsp:txXfrm>
    </dsp:sp>
    <dsp:sp modelId="{201068B0-558D-3442-B1F8-316A46AD538D}">
      <dsp:nvSpPr>
        <dsp:cNvPr id="0" name=""/>
        <dsp:cNvSpPr/>
      </dsp:nvSpPr>
      <dsp:spPr>
        <a:xfrm>
          <a:off x="6762440" y="1485919"/>
          <a:ext cx="1680576" cy="1680576"/>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en-US" sz="1100" kern="1200" dirty="0" smtClean="0"/>
            <a:t>OPEN APP &amp; SIGN IN/UP</a:t>
          </a:r>
          <a:endParaRPr lang="en-US" sz="1100" kern="1200" dirty="0"/>
        </a:p>
      </dsp:txBody>
      <dsp:txXfrm>
        <a:off x="7008555" y="1732034"/>
        <a:ext cx="1188346" cy="1188346"/>
      </dsp:txXfrm>
    </dsp:sp>
    <dsp:sp modelId="{7DD5565D-EAE9-3941-BF8B-36D4946D8708}">
      <dsp:nvSpPr>
        <dsp:cNvPr id="0" name=""/>
        <dsp:cNvSpPr/>
      </dsp:nvSpPr>
      <dsp:spPr>
        <a:xfrm rot="6480000">
          <a:off x="6992905" y="3231084"/>
          <a:ext cx="447328" cy="56719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en-US" sz="900" kern="1200"/>
        </a:p>
      </dsp:txBody>
      <dsp:txXfrm rot="10800000">
        <a:off x="7080739" y="3280708"/>
        <a:ext cx="313130" cy="340316"/>
      </dsp:txXfrm>
    </dsp:sp>
    <dsp:sp modelId="{36CC706F-90D0-BF43-9734-B5FDD99C5B3D}">
      <dsp:nvSpPr>
        <dsp:cNvPr id="0" name=""/>
        <dsp:cNvSpPr/>
      </dsp:nvSpPr>
      <dsp:spPr>
        <a:xfrm>
          <a:off x="5982298" y="3886948"/>
          <a:ext cx="1680576" cy="1680576"/>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en-US" sz="1100" kern="1200" dirty="0" smtClean="0"/>
            <a:t>SEARCH FOR NEARBY CENTERS</a:t>
          </a:r>
        </a:p>
        <a:p>
          <a:pPr lvl="0" algn="ctr" defTabSz="488950">
            <a:lnSpc>
              <a:spcPct val="90000"/>
            </a:lnSpc>
            <a:spcBef>
              <a:spcPct val="0"/>
            </a:spcBef>
            <a:spcAft>
              <a:spcPct val="35000"/>
            </a:spcAft>
          </a:pPr>
          <a:r>
            <a:rPr lang="en-US" sz="1100" kern="1200" dirty="0" smtClean="0"/>
            <a:t>TO RETURN WHEN ITS OLD</a:t>
          </a:r>
          <a:endParaRPr lang="en-US" sz="1100" kern="1200" dirty="0"/>
        </a:p>
      </dsp:txBody>
      <dsp:txXfrm>
        <a:off x="6228413" y="4133063"/>
        <a:ext cx="1188346" cy="1188346"/>
      </dsp:txXfrm>
    </dsp:sp>
    <dsp:sp modelId="{BB87CE89-AF6B-3241-B6D4-3DA6D665CE79}">
      <dsp:nvSpPr>
        <dsp:cNvPr id="0" name=""/>
        <dsp:cNvSpPr/>
      </dsp:nvSpPr>
      <dsp:spPr>
        <a:xfrm rot="10800000">
          <a:off x="5349286" y="4443639"/>
          <a:ext cx="447328" cy="56719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en-US" sz="900" kern="1200"/>
        </a:p>
      </dsp:txBody>
      <dsp:txXfrm rot="10800000">
        <a:off x="5483484" y="4557078"/>
        <a:ext cx="313130" cy="340316"/>
      </dsp:txXfrm>
    </dsp:sp>
    <dsp:sp modelId="{68C7A324-3DCC-A84E-B760-A4B5ABD2EB2A}">
      <dsp:nvSpPr>
        <dsp:cNvPr id="0" name=""/>
        <dsp:cNvSpPr/>
      </dsp:nvSpPr>
      <dsp:spPr>
        <a:xfrm>
          <a:off x="3457706" y="3886948"/>
          <a:ext cx="1680576" cy="1680576"/>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en-US" sz="1100" kern="1200" dirty="0" smtClean="0"/>
            <a:t>DROP OFF YOUR USED PRODUCTS AND SEE UPDATES ON APPS</a:t>
          </a:r>
          <a:endParaRPr lang="en-US" sz="1100" kern="1200" dirty="0"/>
        </a:p>
      </dsp:txBody>
      <dsp:txXfrm>
        <a:off x="3703821" y="4133063"/>
        <a:ext cx="1188346" cy="1188346"/>
      </dsp:txXfrm>
    </dsp:sp>
    <dsp:sp modelId="{2D1D5282-DE3A-4243-BDBA-401075A6EBBD}">
      <dsp:nvSpPr>
        <dsp:cNvPr id="0" name=""/>
        <dsp:cNvSpPr/>
      </dsp:nvSpPr>
      <dsp:spPr>
        <a:xfrm rot="15120000">
          <a:off x="3688171" y="3255165"/>
          <a:ext cx="447328" cy="56719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en-US" sz="900" kern="1200"/>
        </a:p>
      </dsp:txBody>
      <dsp:txXfrm rot="10800000">
        <a:off x="3776005" y="3432419"/>
        <a:ext cx="313130" cy="340316"/>
      </dsp:txXfrm>
    </dsp:sp>
    <dsp:sp modelId="{1CF0493D-63A8-A84E-A5C6-F33B80E06079}">
      <dsp:nvSpPr>
        <dsp:cNvPr id="0" name=""/>
        <dsp:cNvSpPr/>
      </dsp:nvSpPr>
      <dsp:spPr>
        <a:xfrm>
          <a:off x="2677564" y="1485919"/>
          <a:ext cx="1680576" cy="1680576"/>
        </a:xfrm>
        <a:prstGeom prst="ellipse">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 tIns="13970" rIns="13970" bIns="13970" numCol="1" spcCol="1270" anchor="ctr" anchorCtr="0">
          <a:noAutofit/>
        </a:bodyPr>
        <a:lstStyle/>
        <a:p>
          <a:pPr lvl="0" algn="ctr" defTabSz="488950">
            <a:lnSpc>
              <a:spcPct val="90000"/>
            </a:lnSpc>
            <a:spcBef>
              <a:spcPct val="0"/>
            </a:spcBef>
            <a:spcAft>
              <a:spcPct val="35000"/>
            </a:spcAft>
          </a:pPr>
          <a:r>
            <a:rPr lang="en-US" sz="1100" kern="1200" dirty="0" smtClean="0"/>
            <a:t>TRACKING,</a:t>
          </a:r>
        </a:p>
        <a:p>
          <a:pPr lvl="0" algn="ctr" defTabSz="488950">
            <a:lnSpc>
              <a:spcPct val="90000"/>
            </a:lnSpc>
            <a:spcBef>
              <a:spcPct val="0"/>
            </a:spcBef>
            <a:spcAft>
              <a:spcPct val="35000"/>
            </a:spcAft>
          </a:pPr>
          <a:r>
            <a:rPr lang="en-US" sz="1100" kern="1200" dirty="0" smtClean="0"/>
            <a:t>GET REWARDS &amp; NOTIFICATIONS ABOUT EVENTS  </a:t>
          </a:r>
          <a:endParaRPr lang="en-US" sz="1100" kern="1200" dirty="0"/>
        </a:p>
      </dsp:txBody>
      <dsp:txXfrm>
        <a:off x="2923679" y="1732034"/>
        <a:ext cx="1188346" cy="1188346"/>
      </dsp:txXfrm>
    </dsp:sp>
    <dsp:sp modelId="{B9D635BE-1FFC-B944-8776-3A8BE3000427}">
      <dsp:nvSpPr>
        <dsp:cNvPr id="0" name=""/>
        <dsp:cNvSpPr/>
      </dsp:nvSpPr>
      <dsp:spPr>
        <a:xfrm rot="19440000">
          <a:off x="4305165" y="1308092"/>
          <a:ext cx="447328" cy="567194"/>
        </a:xfrm>
        <a:prstGeom prst="rightArrow">
          <a:avLst>
            <a:gd name="adj1" fmla="val 60000"/>
            <a:gd name="adj2" fmla="val 50000"/>
          </a:avLst>
        </a:prstGeom>
        <a:gradFill rotWithShape="0">
          <a:gsLst>
            <a:gs pos="0">
              <a:schemeClr val="accent1">
                <a:tint val="60000"/>
                <a:hueOff val="0"/>
                <a:satOff val="0"/>
                <a:lumOff val="0"/>
                <a:alphaOff val="0"/>
                <a:tint val="96000"/>
                <a:lumMod val="104000"/>
              </a:schemeClr>
            </a:gs>
            <a:gs pos="100000">
              <a:schemeClr val="accent1">
                <a:tint val="60000"/>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400050">
            <a:lnSpc>
              <a:spcPct val="90000"/>
            </a:lnSpc>
            <a:spcBef>
              <a:spcPct val="0"/>
            </a:spcBef>
            <a:spcAft>
              <a:spcPct val="35000"/>
            </a:spcAft>
          </a:pPr>
          <a:endParaRPr lang="en-US" sz="900" kern="1200"/>
        </a:p>
      </dsp:txBody>
      <dsp:txXfrm>
        <a:off x="4317980" y="1460971"/>
        <a:ext cx="313130" cy="340316"/>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43996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5078900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879028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105220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33019114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20117680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715649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10782815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8642384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1395158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5/8/2019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8749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7905893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4060190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5/8/2019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73936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5/8/2019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169040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AAD347D-5ACD-4C99-B74B-A9C85AD731AF}"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95113050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5/8/2019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46061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4AAD347D-5ACD-4C99-B74B-A9C85AD731AF}" type="datetimeFigureOut">
              <a:rPr lang="en-US" smtClean="0"/>
              <a:t>5/8/2019</a:t>
            </a:fld>
            <a:endParaRPr lang="en-US" dirty="0"/>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4018915602"/>
      </p:ext>
    </p:extLst>
  </p:cSld>
  <p:clrMap bg1="dk1" tx1="lt1" bg2="dk2" tx2="lt2" accent1="accent1" accent2="accent2" accent3="accent3" accent4="accent4" accent5="accent5" accent6="accent6" hlink="hlink" folHlink="folHlink"/>
  <p:sldLayoutIdLst>
    <p:sldLayoutId id="2147484114" r:id="rId1"/>
    <p:sldLayoutId id="2147484115" r:id="rId2"/>
    <p:sldLayoutId id="2147484116" r:id="rId3"/>
    <p:sldLayoutId id="2147484117" r:id="rId4"/>
    <p:sldLayoutId id="2147484118" r:id="rId5"/>
    <p:sldLayoutId id="2147484119" r:id="rId6"/>
    <p:sldLayoutId id="2147484120" r:id="rId7"/>
    <p:sldLayoutId id="2147484121" r:id="rId8"/>
    <p:sldLayoutId id="2147484122" r:id="rId9"/>
    <p:sldLayoutId id="2147484123" r:id="rId10"/>
    <p:sldLayoutId id="2147484124" r:id="rId11"/>
    <p:sldLayoutId id="2147484125" r:id="rId12"/>
    <p:sldLayoutId id="2147484126" r:id="rId13"/>
    <p:sldLayoutId id="2147484127" r:id="rId14"/>
    <p:sldLayoutId id="2147484128" r:id="rId15"/>
    <p:sldLayoutId id="2147484129" r:id="rId16"/>
    <p:sldLayoutId id="2147484130" r:id="rId17"/>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chart" Target="../charts/chart6.xml"/><Relationship Id="rId3" Type="http://schemas.openxmlformats.org/officeDocument/2006/relationships/diagramLayout" Target="../diagrams/layout1.xml"/><Relationship Id="rId7" Type="http://schemas.openxmlformats.org/officeDocument/2006/relationships/chart" Target="../charts/chart5.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chart" Target="../charts/char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95100" y="277091"/>
            <a:ext cx="8825658" cy="971472"/>
          </a:xfrm>
        </p:spPr>
        <p:txBody>
          <a:bodyPr/>
          <a:lstStyle/>
          <a:p>
            <a:r>
              <a:rPr lang="en-US" dirty="0"/>
              <a:t>ONDAWARE </a:t>
            </a:r>
          </a:p>
        </p:txBody>
      </p:sp>
      <p:sp>
        <p:nvSpPr>
          <p:cNvPr id="3" name="Subtitle 2"/>
          <p:cNvSpPr>
            <a:spLocks noGrp="1"/>
          </p:cNvSpPr>
          <p:nvPr>
            <p:ph type="subTitle" idx="1"/>
          </p:nvPr>
        </p:nvSpPr>
        <p:spPr>
          <a:xfrm>
            <a:off x="471055" y="1119253"/>
            <a:ext cx="11563927" cy="5143001"/>
          </a:xfrm>
        </p:spPr>
        <p:txBody>
          <a:bodyPr>
            <a:normAutofit fontScale="92500" lnSpcReduction="10000"/>
          </a:bodyPr>
          <a:lstStyle/>
          <a:p>
            <a:pPr algn="l"/>
            <a:endParaRPr lang="en-US" dirty="0" smtClean="0"/>
          </a:p>
          <a:p>
            <a:pPr algn="l"/>
            <a:endParaRPr lang="en-US" dirty="0"/>
          </a:p>
          <a:p>
            <a:pPr algn="l"/>
            <a:r>
              <a:rPr lang="en-US" dirty="0" smtClean="0"/>
              <a:t>Presented to: </a:t>
            </a:r>
            <a:r>
              <a:rPr lang="en-US" dirty="0" err="1" smtClean="0"/>
              <a:t>Mr.Ramon</a:t>
            </a:r>
            <a:endParaRPr lang="en-US" dirty="0"/>
          </a:p>
          <a:p>
            <a:pPr algn="l"/>
            <a:r>
              <a:rPr lang="en-US" dirty="0"/>
              <a:t>Instructor: </a:t>
            </a:r>
            <a:r>
              <a:rPr lang="en-US" dirty="0" err="1"/>
              <a:t>Regine</a:t>
            </a:r>
            <a:r>
              <a:rPr lang="en-US" dirty="0"/>
              <a:t> </a:t>
            </a:r>
            <a:r>
              <a:rPr lang="en-US" dirty="0" smtClean="0"/>
              <a:t>Gilbert</a:t>
            </a:r>
          </a:p>
          <a:p>
            <a:pPr algn="l"/>
            <a:r>
              <a:rPr lang="en-US" dirty="0" smtClean="0"/>
              <a:t>Course: </a:t>
            </a:r>
            <a:r>
              <a:rPr lang="en-US" dirty="0" smtClean="0">
                <a:effectLst/>
              </a:rPr>
              <a:t>Human </a:t>
            </a:r>
            <a:r>
              <a:rPr lang="en-US" dirty="0">
                <a:effectLst/>
              </a:rPr>
              <a:t>Computer Factors and Usability Metrics</a:t>
            </a:r>
          </a:p>
          <a:p>
            <a:endParaRPr lang="en-US" dirty="0"/>
          </a:p>
          <a:p>
            <a:r>
              <a:rPr lang="en-US" dirty="0"/>
              <a:t>												</a:t>
            </a:r>
            <a:endParaRPr lang="en-US" dirty="0" smtClean="0"/>
          </a:p>
          <a:p>
            <a:endParaRPr lang="en-US" dirty="0"/>
          </a:p>
          <a:p>
            <a:r>
              <a:rPr lang="en-US" dirty="0" smtClean="0"/>
              <a:t>												Presented </a:t>
            </a:r>
            <a:r>
              <a:rPr lang="en-US" dirty="0"/>
              <a:t>by:</a:t>
            </a:r>
          </a:p>
          <a:p>
            <a:r>
              <a:rPr lang="en-US" dirty="0"/>
              <a:t>											</a:t>
            </a:r>
            <a:r>
              <a:rPr lang="en-US" dirty="0" smtClean="0"/>
              <a:t>Raj </a:t>
            </a:r>
            <a:r>
              <a:rPr lang="en-US" dirty="0" err="1"/>
              <a:t>patel</a:t>
            </a:r>
            <a:endParaRPr lang="en-US" dirty="0"/>
          </a:p>
          <a:p>
            <a:r>
              <a:rPr lang="en-US" dirty="0"/>
              <a:t>													</a:t>
            </a:r>
            <a:r>
              <a:rPr lang="en-US" dirty="0" smtClean="0"/>
              <a:t>Sindhu </a:t>
            </a:r>
            <a:r>
              <a:rPr lang="en-US" dirty="0"/>
              <a:t>Venugopal </a:t>
            </a:r>
          </a:p>
          <a:p>
            <a:r>
              <a:rPr lang="en-US" dirty="0"/>
              <a:t>											</a:t>
            </a:r>
            <a:r>
              <a:rPr lang="en-US" dirty="0" smtClean="0"/>
              <a:t>	</a:t>
            </a:r>
            <a:r>
              <a:rPr lang="en-US" dirty="0"/>
              <a:t> </a:t>
            </a:r>
            <a:r>
              <a:rPr lang="en-US" dirty="0" smtClean="0"/>
              <a:t> Harish </a:t>
            </a:r>
            <a:r>
              <a:rPr lang="en-US" dirty="0" err="1"/>
              <a:t>maganti</a:t>
            </a:r>
            <a:endParaRPr lang="en-US" dirty="0"/>
          </a:p>
          <a:p>
            <a:r>
              <a:rPr lang="en-US" dirty="0"/>
              <a:t>										</a:t>
            </a:r>
            <a:r>
              <a:rPr lang="en-US" dirty="0" smtClean="0"/>
              <a:t>	</a:t>
            </a:r>
            <a:r>
              <a:rPr lang="en-US" dirty="0"/>
              <a:t> </a:t>
            </a:r>
            <a:r>
              <a:rPr lang="en-US" dirty="0" smtClean="0"/>
              <a:t>    </a:t>
            </a:r>
            <a:r>
              <a:rPr lang="en-US" dirty="0" err="1" smtClean="0"/>
              <a:t>Saumil</a:t>
            </a:r>
            <a:r>
              <a:rPr lang="en-US" dirty="0" smtClean="0"/>
              <a:t> </a:t>
            </a:r>
            <a:r>
              <a:rPr lang="en-US" dirty="0" err="1"/>
              <a:t>patel</a:t>
            </a:r>
            <a:r>
              <a:rPr lang="en-US" dirty="0"/>
              <a:t> </a:t>
            </a:r>
          </a:p>
        </p:txBody>
      </p:sp>
    </p:spTree>
    <p:extLst>
      <p:ext uri="{BB962C8B-B14F-4D97-AF65-F5344CB8AC3E}">
        <p14:creationId xmlns:p14="http://schemas.microsoft.com/office/powerpoint/2010/main" val="25400176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3196" y="863992"/>
            <a:ext cx="11334962" cy="461665"/>
          </a:xfrm>
          <a:prstGeom prst="rect">
            <a:avLst/>
          </a:prstGeom>
        </p:spPr>
        <p:txBody>
          <a:bodyPr wrap="none">
            <a:spAutoFit/>
          </a:bodyPr>
          <a:lstStyle/>
          <a:p>
            <a:r>
              <a:rPr lang="en-US" sz="2400" b="1" dirty="0" smtClean="0"/>
              <a:t>6) Will </a:t>
            </a:r>
            <a:r>
              <a:rPr lang="en-US" sz="2400" b="1" dirty="0"/>
              <a:t>you donate </a:t>
            </a:r>
            <a:r>
              <a:rPr lang="en-US" sz="2400" b="1" dirty="0" smtClean="0"/>
              <a:t>your clothes </a:t>
            </a:r>
            <a:r>
              <a:rPr lang="en-US" sz="2400" b="1" dirty="0"/>
              <a:t>for recycling after </a:t>
            </a:r>
            <a:r>
              <a:rPr lang="en-US" sz="2400" b="1" dirty="0" smtClean="0"/>
              <a:t>you are </a:t>
            </a:r>
            <a:r>
              <a:rPr lang="en-US" sz="2400" b="1" dirty="0"/>
              <a:t>done </a:t>
            </a:r>
            <a:r>
              <a:rPr lang="en-US" sz="2400" b="1" dirty="0" smtClean="0"/>
              <a:t>using them </a:t>
            </a:r>
            <a:r>
              <a:rPr lang="en-US" sz="2400" b="1" dirty="0"/>
              <a:t>for free?</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77680757"/>
              </p:ext>
            </p:extLst>
          </p:nvPr>
        </p:nvGraphicFramePr>
        <p:xfrm>
          <a:off x="914400" y="1731963"/>
          <a:ext cx="10353675" cy="489974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8776484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graphicFrame>
        <p:nvGraphicFramePr>
          <p:cNvPr id="2" name="Content Placeholder 1"/>
          <p:cNvGraphicFramePr>
            <a:graphicFrameLocks noGrp="1"/>
          </p:cNvGraphicFramePr>
          <p:nvPr>
            <p:ph idx="1"/>
            <p:extLst>
              <p:ext uri="{D42A27DB-BD31-4B8C-83A1-F6EECF244321}">
                <p14:modId xmlns:p14="http://schemas.microsoft.com/office/powerpoint/2010/main" val="3272818519"/>
              </p:ext>
            </p:extLst>
          </p:nvPr>
        </p:nvGraphicFramePr>
        <p:xfrm>
          <a:off x="1103300" y="1223825"/>
          <a:ext cx="10118882" cy="53433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5929746" y="1219496"/>
            <a:ext cx="4821381" cy="646331"/>
          </a:xfrm>
          <a:prstGeom prst="rect">
            <a:avLst/>
          </a:prstGeom>
        </p:spPr>
        <p:txBody>
          <a:bodyPr wrap="square">
            <a:spAutoFit/>
          </a:bodyPr>
          <a:lstStyle/>
          <a:p>
            <a:pPr marL="36900" indent="0" algn="ctr">
              <a:buNone/>
            </a:pPr>
            <a:r>
              <a:rPr lang="en-US" b="1" dirty="0">
                <a:ln w="12700">
                  <a:solidFill>
                    <a:schemeClr val="accent5"/>
                  </a:solidFill>
                  <a:prstDash val="solid"/>
                </a:ln>
                <a:pattFill prst="ltDnDiag">
                  <a:fgClr>
                    <a:schemeClr val="accent5">
                      <a:lumMod val="60000"/>
                      <a:lumOff val="40000"/>
                    </a:schemeClr>
                  </a:fgClr>
                  <a:bgClr>
                    <a:schemeClr val="bg1"/>
                  </a:bgClr>
                </a:pattFill>
                <a:latin typeface="Imprint MT Shadow" panose="04020605060303030202" pitchFamily="82" charset="0"/>
              </a:rPr>
              <a:t>On an average,</a:t>
            </a:r>
          </a:p>
          <a:p>
            <a:pPr marL="36900" indent="0" algn="ctr">
              <a:buNone/>
            </a:pPr>
            <a:r>
              <a:rPr lang="en-US" b="1" i="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rPr>
              <a:t>10 times/</a:t>
            </a:r>
            <a:r>
              <a:rPr lang="en-US" b="1" i="1" dirty="0" err="1">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rPr>
              <a:t>Yr</a:t>
            </a:r>
            <a:endParaRPr lang="en-US" b="1" i="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endParaRPr>
          </a:p>
        </p:txBody>
      </p:sp>
      <p:graphicFrame>
        <p:nvGraphicFramePr>
          <p:cNvPr id="7" name="Content Placeholder 4"/>
          <p:cNvGraphicFramePr>
            <a:graphicFrameLocks/>
          </p:cNvGraphicFramePr>
          <p:nvPr>
            <p:extLst>
              <p:ext uri="{D42A27DB-BD31-4B8C-83A1-F6EECF244321}">
                <p14:modId xmlns:p14="http://schemas.microsoft.com/office/powerpoint/2010/main" val="513931647"/>
              </p:ext>
            </p:extLst>
          </p:nvPr>
        </p:nvGraphicFramePr>
        <p:xfrm>
          <a:off x="1339273" y="5089236"/>
          <a:ext cx="1976582" cy="1579419"/>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8" name="Chart 7"/>
          <p:cNvGraphicFramePr/>
          <p:nvPr>
            <p:extLst>
              <p:ext uri="{D42A27DB-BD31-4B8C-83A1-F6EECF244321}">
                <p14:modId xmlns:p14="http://schemas.microsoft.com/office/powerpoint/2010/main" val="4066520986"/>
              </p:ext>
            </p:extLst>
          </p:nvPr>
        </p:nvGraphicFramePr>
        <p:xfrm>
          <a:off x="9424381" y="2009888"/>
          <a:ext cx="2361219" cy="2176462"/>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9" name="Content Placeholder 4"/>
          <p:cNvGraphicFramePr>
            <a:graphicFrameLocks/>
          </p:cNvGraphicFramePr>
          <p:nvPr>
            <p:extLst>
              <p:ext uri="{D42A27DB-BD31-4B8C-83A1-F6EECF244321}">
                <p14:modId xmlns:p14="http://schemas.microsoft.com/office/powerpoint/2010/main" val="2338903213"/>
              </p:ext>
            </p:extLst>
          </p:nvPr>
        </p:nvGraphicFramePr>
        <p:xfrm>
          <a:off x="0" y="1220958"/>
          <a:ext cx="2438400" cy="2261151"/>
        </p:xfrm>
        <a:graphic>
          <a:graphicData uri="http://schemas.openxmlformats.org/drawingml/2006/chart">
            <c:chart xmlns:c="http://schemas.openxmlformats.org/drawingml/2006/chart" xmlns:r="http://schemas.openxmlformats.org/officeDocument/2006/relationships" r:id="rId9"/>
          </a:graphicData>
        </a:graphic>
      </p:graphicFrame>
      <p:sp>
        <p:nvSpPr>
          <p:cNvPr id="34" name="Google Shape;34;p1"/>
          <p:cNvSpPr txBox="1">
            <a:spLocks noGrp="1"/>
          </p:cNvSpPr>
          <p:nvPr>
            <p:ph type="title"/>
          </p:nvPr>
        </p:nvSpPr>
        <p:spPr>
          <a:xfrm>
            <a:off x="1103311" y="435301"/>
            <a:ext cx="9989561" cy="1400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US" sz="3600" dirty="0"/>
              <a:t>INSIGHTS ON USER </a:t>
            </a:r>
            <a:r>
              <a:rPr lang="en-US" sz="3600" dirty="0" smtClean="0"/>
              <a:t>INTERVIEWS (30 PPL):</a:t>
            </a:r>
            <a:endParaRPr sz="3600" dirty="0"/>
          </a:p>
        </p:txBody>
      </p:sp>
      <p:sp>
        <p:nvSpPr>
          <p:cNvPr id="4" name="Rectangle 3"/>
          <p:cNvSpPr/>
          <p:nvPr/>
        </p:nvSpPr>
        <p:spPr>
          <a:xfrm>
            <a:off x="6622473" y="1219495"/>
            <a:ext cx="6096000" cy="646331"/>
          </a:xfrm>
          <a:prstGeom prst="rect">
            <a:avLst/>
          </a:prstGeom>
        </p:spPr>
        <p:txBody>
          <a:bodyPr>
            <a:spAutoFit/>
          </a:bodyPr>
          <a:lstStyle/>
          <a:p>
            <a:pPr algn="ctr"/>
            <a:r>
              <a:rPr lang="en-US"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&amp;</a:t>
            </a:r>
          </a:p>
          <a:p>
            <a:pPr algn="ctr"/>
            <a:r>
              <a:rPr lang="en-US"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Imprint MT Shadow" panose="04020605060303030202" pitchFamily="82" charset="0"/>
              </a:rPr>
              <a:t>    $700/</a:t>
            </a:r>
            <a:r>
              <a:rPr lang="en-US" b="1" dirty="0" err="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Imprint MT Shadow" panose="04020605060303030202" pitchFamily="82" charset="0"/>
              </a:rPr>
              <a:t>Yr</a:t>
            </a:r>
            <a:endParaRPr lang="en-US"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graphicEl>
                                              <a:dgm id="{4C5F5225-7F35-4EEB-9B48-11EE43D78948}"/>
                                            </p:graphicEl>
                                          </p:spTgt>
                                        </p:tgtEl>
                                        <p:attrNameLst>
                                          <p:attrName>style.visibility</p:attrName>
                                        </p:attrNameLst>
                                      </p:cBhvr>
                                      <p:to>
                                        <p:strVal val="visible"/>
                                      </p:to>
                                    </p:set>
                                    <p:animEffect transition="in" filter="fade">
                                      <p:cBhvr>
                                        <p:cTn id="7" dur="500"/>
                                        <p:tgtEl>
                                          <p:spTgt spid="2">
                                            <p:graphicEl>
                                              <a:dgm id="{4C5F5225-7F35-4EEB-9B48-11EE43D78948}"/>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graphicEl>
                                              <a:dgm id="{AF59649E-BDF1-4538-863A-6A067A56B4D1}"/>
                                            </p:graphicEl>
                                          </p:spTgt>
                                        </p:tgtEl>
                                        <p:attrNameLst>
                                          <p:attrName>style.visibility</p:attrName>
                                        </p:attrNameLst>
                                      </p:cBhvr>
                                      <p:to>
                                        <p:strVal val="visible"/>
                                      </p:to>
                                    </p:set>
                                    <p:animEffect transition="in" filter="fade">
                                      <p:cBhvr>
                                        <p:cTn id="10" dur="500"/>
                                        <p:tgtEl>
                                          <p:spTgt spid="2">
                                            <p:graphicEl>
                                              <a:dgm id="{AF59649E-BDF1-4538-863A-6A067A56B4D1}"/>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
                                            <p:graphicEl>
                                              <a:dgm id="{F0CA0706-B70A-4726-A339-AEA207967F0D}"/>
                                            </p:graphicEl>
                                          </p:spTgt>
                                        </p:tgtEl>
                                        <p:attrNameLst>
                                          <p:attrName>style.visibility</p:attrName>
                                        </p:attrNameLst>
                                      </p:cBhvr>
                                      <p:to>
                                        <p:strVal val="visible"/>
                                      </p:to>
                                    </p:set>
                                    <p:animEffect transition="in" filter="fade">
                                      <p:cBhvr>
                                        <p:cTn id="15" dur="500"/>
                                        <p:tgtEl>
                                          <p:spTgt spid="2">
                                            <p:graphicEl>
                                              <a:dgm id="{F0CA0706-B70A-4726-A339-AEA207967F0D}"/>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graphicEl>
                                              <a:dgm id="{D4A9892F-2C40-44C5-AB9E-7236476D6E53}"/>
                                            </p:graphicEl>
                                          </p:spTgt>
                                        </p:tgtEl>
                                        <p:attrNameLst>
                                          <p:attrName>style.visibility</p:attrName>
                                        </p:attrNameLst>
                                      </p:cBhvr>
                                      <p:to>
                                        <p:strVal val="visible"/>
                                      </p:to>
                                    </p:set>
                                    <p:animEffect transition="in" filter="fade">
                                      <p:cBhvr>
                                        <p:cTn id="18" dur="500"/>
                                        <p:tgtEl>
                                          <p:spTgt spid="2">
                                            <p:graphicEl>
                                              <a:dgm id="{D4A9892F-2C40-44C5-AB9E-7236476D6E53}"/>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
                                            <p:graphicEl>
                                              <a:dgm id="{F8EE685D-E766-4982-80FB-12C0F39243C6}"/>
                                            </p:graphicEl>
                                          </p:spTgt>
                                        </p:tgtEl>
                                        <p:attrNameLst>
                                          <p:attrName>style.visibility</p:attrName>
                                        </p:attrNameLst>
                                      </p:cBhvr>
                                      <p:to>
                                        <p:strVal val="visible"/>
                                      </p:to>
                                    </p:set>
                                    <p:animEffect transition="in" filter="fade">
                                      <p:cBhvr>
                                        <p:cTn id="23" dur="500"/>
                                        <p:tgtEl>
                                          <p:spTgt spid="2">
                                            <p:graphicEl>
                                              <a:dgm id="{F8EE685D-E766-4982-80FB-12C0F39243C6}"/>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graphicEl>
                                              <a:dgm id="{0B2F45A1-CEFD-4354-89B0-F1F4571E63C2}"/>
                                            </p:graphicEl>
                                          </p:spTgt>
                                        </p:tgtEl>
                                        <p:attrNameLst>
                                          <p:attrName>style.visibility</p:attrName>
                                        </p:attrNameLst>
                                      </p:cBhvr>
                                      <p:to>
                                        <p:strVal val="visible"/>
                                      </p:to>
                                    </p:set>
                                    <p:animEffect transition="in" filter="fade">
                                      <p:cBhvr>
                                        <p:cTn id="26" dur="500"/>
                                        <p:tgtEl>
                                          <p:spTgt spid="2">
                                            <p:graphicEl>
                                              <a:dgm id="{0B2F45A1-CEFD-4354-89B0-F1F4571E63C2}"/>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graphicEl>
                                              <a:dgm id="{6939D58F-B346-48E3-94E0-0D9D9C1EB8BE}"/>
                                            </p:graphicEl>
                                          </p:spTgt>
                                        </p:tgtEl>
                                        <p:attrNameLst>
                                          <p:attrName>style.visibility</p:attrName>
                                        </p:attrNameLst>
                                      </p:cBhvr>
                                      <p:to>
                                        <p:strVal val="visible"/>
                                      </p:to>
                                    </p:set>
                                    <p:animEffect transition="in" filter="fade">
                                      <p:cBhvr>
                                        <p:cTn id="31" dur="500"/>
                                        <p:tgtEl>
                                          <p:spTgt spid="2">
                                            <p:graphicEl>
                                              <a:dgm id="{6939D58F-B346-48E3-94E0-0D9D9C1EB8BE}"/>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graphicEl>
                                              <a:dgm id="{9F087B28-D7D0-4547-B50B-37EE6C3D1FD2}"/>
                                            </p:graphicEl>
                                          </p:spTgt>
                                        </p:tgtEl>
                                        <p:attrNameLst>
                                          <p:attrName>style.visibility</p:attrName>
                                        </p:attrNameLst>
                                      </p:cBhvr>
                                      <p:to>
                                        <p:strVal val="visible"/>
                                      </p:to>
                                    </p:set>
                                    <p:animEffect transition="in" filter="fade">
                                      <p:cBhvr>
                                        <p:cTn id="34" dur="500"/>
                                        <p:tgtEl>
                                          <p:spTgt spid="2">
                                            <p:graphicEl>
                                              <a:dgm id="{9F087B28-D7D0-4547-B50B-37EE6C3D1FD2}"/>
                                            </p:graphic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
                                            <p:graphicEl>
                                              <a:dgm id="{9C333EAA-FBEB-4C73-899A-11FFC509DF07}"/>
                                            </p:graphicEl>
                                          </p:spTgt>
                                        </p:tgtEl>
                                        <p:attrNameLst>
                                          <p:attrName>style.visibility</p:attrName>
                                        </p:attrNameLst>
                                      </p:cBhvr>
                                      <p:to>
                                        <p:strVal val="visible"/>
                                      </p:to>
                                    </p:set>
                                    <p:animEffect transition="in" filter="fade">
                                      <p:cBhvr>
                                        <p:cTn id="39" dur="500"/>
                                        <p:tgtEl>
                                          <p:spTgt spid="2">
                                            <p:graphicEl>
                                              <a:dgm id="{9C333EAA-FBEB-4C73-899A-11FFC509DF07}"/>
                                            </p:graphic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
                                            <p:graphicEl>
                                              <a:dgm id="{FF986E70-7248-49C2-94BB-5670DD874F56}"/>
                                            </p:graphicEl>
                                          </p:spTgt>
                                        </p:tgtEl>
                                        <p:attrNameLst>
                                          <p:attrName>style.visibility</p:attrName>
                                        </p:attrNameLst>
                                      </p:cBhvr>
                                      <p:to>
                                        <p:strVal val="visible"/>
                                      </p:to>
                                    </p:set>
                                    <p:animEffect transition="in" filter="fade">
                                      <p:cBhvr>
                                        <p:cTn id="42" dur="500"/>
                                        <p:tgtEl>
                                          <p:spTgt spid="2">
                                            <p:graphicEl>
                                              <a:dgm id="{FF986E70-7248-49C2-94BB-5670DD874F56}"/>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
                                            <p:graphicEl>
                                              <a:dgm id="{436008AB-4EA5-4447-9BC1-69C2B2EFC423}"/>
                                            </p:graphicEl>
                                          </p:spTgt>
                                        </p:tgtEl>
                                        <p:attrNameLst>
                                          <p:attrName>style.visibility</p:attrName>
                                        </p:attrNameLst>
                                      </p:cBhvr>
                                      <p:to>
                                        <p:strVal val="visible"/>
                                      </p:to>
                                    </p:set>
                                    <p:animEffect transition="in" filter="fade">
                                      <p:cBhvr>
                                        <p:cTn id="47" dur="500"/>
                                        <p:tgtEl>
                                          <p:spTgt spid="2">
                                            <p:graphicEl>
                                              <a:dgm id="{436008AB-4EA5-4447-9BC1-69C2B2EFC423}"/>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
                                            <p:graphicEl>
                                              <a:dgm id="{3032962D-9D5E-433D-B7F5-6AB5F642F23F}"/>
                                            </p:graphicEl>
                                          </p:spTgt>
                                        </p:tgtEl>
                                        <p:attrNameLst>
                                          <p:attrName>style.visibility</p:attrName>
                                        </p:attrNameLst>
                                      </p:cBhvr>
                                      <p:to>
                                        <p:strVal val="visible"/>
                                      </p:to>
                                    </p:set>
                                    <p:animEffect transition="in" filter="fade">
                                      <p:cBhvr>
                                        <p:cTn id="50" dur="500"/>
                                        <p:tgtEl>
                                          <p:spTgt spid="2">
                                            <p:graphicEl>
                                              <a:dgm id="{3032962D-9D5E-433D-B7F5-6AB5F642F23F}"/>
                                            </p:graphic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
                                            <p:graphicEl>
                                              <a:dgm id="{92C518E9-A633-4FD3-9621-D9BE6AAE6CDF}"/>
                                            </p:graphicEl>
                                          </p:spTgt>
                                        </p:tgtEl>
                                        <p:attrNameLst>
                                          <p:attrName>style.visibility</p:attrName>
                                        </p:attrNameLst>
                                      </p:cBhvr>
                                      <p:to>
                                        <p:strVal val="visible"/>
                                      </p:to>
                                    </p:set>
                                    <p:animEffect transition="in" filter="fade">
                                      <p:cBhvr>
                                        <p:cTn id="55" dur="500"/>
                                        <p:tgtEl>
                                          <p:spTgt spid="2">
                                            <p:graphicEl>
                                              <a:dgm id="{92C518E9-A633-4FD3-9621-D9BE6AAE6CDF}"/>
                                            </p:graphic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
                                            <p:graphicEl>
                                              <a:dgm id="{ACEF3714-4E51-48AF-A329-7E32B68150C3}"/>
                                            </p:graphicEl>
                                          </p:spTgt>
                                        </p:tgtEl>
                                        <p:attrNameLst>
                                          <p:attrName>style.visibility</p:attrName>
                                        </p:attrNameLst>
                                      </p:cBhvr>
                                      <p:to>
                                        <p:strVal val="visible"/>
                                      </p:to>
                                    </p:set>
                                    <p:animEffect transition="in" filter="fade">
                                      <p:cBhvr>
                                        <p:cTn id="58" dur="500"/>
                                        <p:tgtEl>
                                          <p:spTgt spid="2">
                                            <p:graphicEl>
                                              <a:dgm id="{ACEF3714-4E51-48AF-A329-7E32B68150C3}"/>
                                            </p:graphicEl>
                                          </p:spTgt>
                                        </p:tgtEl>
                                      </p:cBhvr>
                                    </p:animEffect>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grpId="0" nodeType="clickEffect">
                                  <p:stCondLst>
                                    <p:cond delay="0"/>
                                  </p:stCondLst>
                                  <p:childTnLst>
                                    <p:set>
                                      <p:cBhvr>
                                        <p:cTn id="62" dur="1" fill="hold">
                                          <p:stCondLst>
                                            <p:cond delay="0"/>
                                          </p:stCondLst>
                                        </p:cTn>
                                        <p:tgtEl>
                                          <p:spTgt spid="9"/>
                                        </p:tgtEl>
                                        <p:attrNameLst>
                                          <p:attrName>style.visibility</p:attrName>
                                        </p:attrNameLst>
                                      </p:cBhvr>
                                      <p:to>
                                        <p:strVal val="visible"/>
                                      </p:to>
                                    </p:set>
                                    <p:anim calcmode="lin" valueType="num">
                                      <p:cBhvr additive="base">
                                        <p:cTn id="63" dur="500" fill="hold"/>
                                        <p:tgtEl>
                                          <p:spTgt spid="9"/>
                                        </p:tgtEl>
                                        <p:attrNameLst>
                                          <p:attrName>ppt_x</p:attrName>
                                        </p:attrNameLst>
                                      </p:cBhvr>
                                      <p:tavLst>
                                        <p:tav tm="0">
                                          <p:val>
                                            <p:strVal val="#ppt_x"/>
                                          </p:val>
                                        </p:tav>
                                        <p:tav tm="100000">
                                          <p:val>
                                            <p:strVal val="#ppt_x"/>
                                          </p:val>
                                        </p:tav>
                                      </p:tavLst>
                                    </p:anim>
                                    <p:anim calcmode="lin" valueType="num">
                                      <p:cBhvr additive="base">
                                        <p:cTn id="64" dur="500" fill="hold"/>
                                        <p:tgtEl>
                                          <p:spTgt spid="9"/>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500" fill="hold"/>
                                        <p:tgtEl>
                                          <p:spTgt spid="7"/>
                                        </p:tgtEl>
                                        <p:attrNameLst>
                                          <p:attrName>ppt_x</p:attrName>
                                        </p:attrNameLst>
                                      </p:cBhvr>
                                      <p:tavLst>
                                        <p:tav tm="0">
                                          <p:val>
                                            <p:strVal val="#ppt_x"/>
                                          </p:val>
                                        </p:tav>
                                        <p:tav tm="100000">
                                          <p:val>
                                            <p:strVal val="#ppt_x"/>
                                          </p:val>
                                        </p:tav>
                                      </p:tavLst>
                                    </p:anim>
                                    <p:anim calcmode="lin" valueType="num">
                                      <p:cBhvr additive="base">
                                        <p:cTn id="68" dur="500" fill="hold"/>
                                        <p:tgtEl>
                                          <p:spTgt spid="7"/>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
                                        </p:tgtEl>
                                        <p:attrNameLst>
                                          <p:attrName>style.visibility</p:attrName>
                                        </p:attrNameLst>
                                      </p:cBhvr>
                                      <p:to>
                                        <p:strVal val="visible"/>
                                      </p:to>
                                    </p:set>
                                    <p:anim calcmode="lin" valueType="num">
                                      <p:cBhvr additive="base">
                                        <p:cTn id="71" dur="500" fill="hold"/>
                                        <p:tgtEl>
                                          <p:spTgt spid="3"/>
                                        </p:tgtEl>
                                        <p:attrNameLst>
                                          <p:attrName>ppt_x</p:attrName>
                                        </p:attrNameLst>
                                      </p:cBhvr>
                                      <p:tavLst>
                                        <p:tav tm="0">
                                          <p:val>
                                            <p:strVal val="#ppt_x"/>
                                          </p:val>
                                        </p:tav>
                                        <p:tav tm="100000">
                                          <p:val>
                                            <p:strVal val="#ppt_x"/>
                                          </p:val>
                                        </p:tav>
                                      </p:tavLst>
                                    </p:anim>
                                    <p:anim calcmode="lin" valueType="num">
                                      <p:cBhvr additive="base">
                                        <p:cTn id="72" dur="500" fill="hold"/>
                                        <p:tgtEl>
                                          <p:spTgt spid="3"/>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4"/>
                                        </p:tgtEl>
                                        <p:attrNameLst>
                                          <p:attrName>style.visibility</p:attrName>
                                        </p:attrNameLst>
                                      </p:cBhvr>
                                      <p:to>
                                        <p:strVal val="visible"/>
                                      </p:to>
                                    </p:set>
                                    <p:anim calcmode="lin" valueType="num">
                                      <p:cBhvr additive="base">
                                        <p:cTn id="75" dur="500" fill="hold"/>
                                        <p:tgtEl>
                                          <p:spTgt spid="4"/>
                                        </p:tgtEl>
                                        <p:attrNameLst>
                                          <p:attrName>ppt_x</p:attrName>
                                        </p:attrNameLst>
                                      </p:cBhvr>
                                      <p:tavLst>
                                        <p:tav tm="0">
                                          <p:val>
                                            <p:strVal val="#ppt_x"/>
                                          </p:val>
                                        </p:tav>
                                        <p:tav tm="100000">
                                          <p:val>
                                            <p:strVal val="#ppt_x"/>
                                          </p:val>
                                        </p:tav>
                                      </p:tavLst>
                                    </p:anim>
                                    <p:anim calcmode="lin" valueType="num">
                                      <p:cBhvr additive="base">
                                        <p:cTn id="76" dur="500" fill="hold"/>
                                        <p:tgtEl>
                                          <p:spTgt spid="4"/>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8"/>
                                        </p:tgtEl>
                                        <p:attrNameLst>
                                          <p:attrName>style.visibility</p:attrName>
                                        </p:attrNameLst>
                                      </p:cBhvr>
                                      <p:to>
                                        <p:strVal val="visible"/>
                                      </p:to>
                                    </p:set>
                                    <p:anim calcmode="lin" valueType="num">
                                      <p:cBhvr additive="base">
                                        <p:cTn id="79" dur="500" fill="hold"/>
                                        <p:tgtEl>
                                          <p:spTgt spid="8"/>
                                        </p:tgtEl>
                                        <p:attrNameLst>
                                          <p:attrName>ppt_x</p:attrName>
                                        </p:attrNameLst>
                                      </p:cBhvr>
                                      <p:tavLst>
                                        <p:tav tm="0">
                                          <p:val>
                                            <p:strVal val="#ppt_x"/>
                                          </p:val>
                                        </p:tav>
                                        <p:tav tm="100000">
                                          <p:val>
                                            <p:strVal val="#ppt_x"/>
                                          </p:val>
                                        </p:tav>
                                      </p:tavLst>
                                    </p:anim>
                                    <p:anim calcmode="lin" valueType="num">
                                      <p:cBhvr additive="base">
                                        <p:cTn id="8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uiExpand="1">
        <p:bldSub>
          <a:bldDgm bld="one"/>
        </p:bldSub>
      </p:bldGraphic>
      <p:bldP spid="3" grpId="0"/>
      <p:bldGraphic spid="7" grpId="0">
        <p:bldAsOne/>
      </p:bldGraphic>
      <p:bldGraphic spid="8" grpId="0">
        <p:bldAsOne/>
      </p:bldGraphic>
      <p:bldGraphic spid="9" grpId="0">
        <p:bldAsOne/>
      </p:bldGraphic>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4" name="Google Shape;34;p1"/>
          <p:cNvSpPr txBox="1">
            <a:spLocks noGrp="1"/>
          </p:cNvSpPr>
          <p:nvPr>
            <p:ph type="title"/>
          </p:nvPr>
        </p:nvSpPr>
        <p:spPr>
          <a:xfrm>
            <a:off x="1103312" y="435301"/>
            <a:ext cx="9404700" cy="14004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US" dirty="0" smtClean="0"/>
              <a:t>STORY BOARDING</a:t>
            </a:r>
            <a:endParaRPr dirty="0"/>
          </a:p>
        </p:txBody>
      </p:sp>
      <p:pic>
        <p:nvPicPr>
          <p:cNvPr id="2" name="output_fre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60862" y="1379538"/>
            <a:ext cx="8947150" cy="50323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80153971"/>
      </p:ext>
    </p:extLst>
  </p:cSld>
  <p:clrMapOvr>
    <a:masterClrMapping/>
  </p:clrMapOvr>
  <mc:AlternateContent xmlns:mc="http://schemas.openxmlformats.org/markup-compatibility/2006">
    <mc:Choice xmlns:p14="http://schemas.microsoft.com/office/powerpoint/2010/main" Requires="p14">
      <p:transition spd="slow" p14:dur="2000" advClick="0"/>
    </mc:Choice>
    <mc:Fallback>
      <p:transition spd="slow" advClick="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Google Shape;37;p2"/>
          <p:cNvSpPr txBox="1">
            <a:spLocks noGrp="1"/>
          </p:cNvSpPr>
          <p:nvPr>
            <p:ph type="title"/>
          </p:nvPr>
        </p:nvSpPr>
        <p:spPr>
          <a:xfrm>
            <a:off x="1199106" y="452719"/>
            <a:ext cx="9404700" cy="958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lt2"/>
              </a:buClr>
              <a:buSzPts val="4200"/>
              <a:buFont typeface="Century Gothic"/>
              <a:buNone/>
            </a:pPr>
            <a:r>
              <a:rPr lang="en-US" dirty="0"/>
              <a:t>IDEAS</a:t>
            </a:r>
            <a:r>
              <a:rPr lang="en-US" dirty="0">
                <a:sym typeface="Wingdings" pitchFamily="2" charset="2"/>
              </a:rPr>
              <a:t>: </a:t>
            </a:r>
            <a:r>
              <a:rPr lang="en-US" dirty="0" smtClean="0">
                <a:sym typeface="Wingdings" pitchFamily="2" charset="2"/>
              </a:rPr>
              <a:t>(Feature </a:t>
            </a:r>
            <a:r>
              <a:rPr lang="en-US" dirty="0">
                <a:sym typeface="Wingdings" pitchFamily="2" charset="2"/>
              </a:rPr>
              <a:t>P</a:t>
            </a:r>
            <a:r>
              <a:rPr lang="en-US" dirty="0" smtClean="0">
                <a:sym typeface="Wingdings" pitchFamily="2" charset="2"/>
              </a:rPr>
              <a:t>rioritization</a:t>
            </a:r>
            <a:r>
              <a:rPr lang="en-US" dirty="0">
                <a:sym typeface="Wingdings" pitchFamily="2" charset="2"/>
              </a:rPr>
              <a:t>)</a:t>
            </a:r>
            <a:endParaRPr dirty="0"/>
          </a:p>
        </p:txBody>
      </p:sp>
      <p:sp>
        <p:nvSpPr>
          <p:cNvPr id="38" name="Google Shape;38;p2"/>
          <p:cNvSpPr txBox="1">
            <a:spLocks noGrp="1"/>
          </p:cNvSpPr>
          <p:nvPr>
            <p:ph idx="1"/>
          </p:nvPr>
        </p:nvSpPr>
        <p:spPr>
          <a:xfrm>
            <a:off x="1355860" y="1234313"/>
            <a:ext cx="8946600" cy="41955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SzPts val="1600"/>
              <a:buNone/>
            </a:pPr>
            <a:r>
              <a:rPr lang="en-US" dirty="0"/>
              <a:t>By understanding user’s responses we came up with the following drafted ideas which could possibly be solution to our problem.</a:t>
            </a:r>
            <a:endParaRPr dirty="0"/>
          </a:p>
          <a:p>
            <a:pPr marL="0" lvl="0" indent="0" algn="l" rtl="0">
              <a:lnSpc>
                <a:spcPct val="90000"/>
              </a:lnSpc>
              <a:spcBef>
                <a:spcPts val="1000"/>
              </a:spcBef>
              <a:spcAft>
                <a:spcPts val="0"/>
              </a:spcAft>
              <a:buSzPts val="1600"/>
              <a:buNone/>
            </a:pPr>
            <a:endParaRPr dirty="0"/>
          </a:p>
          <a:p>
            <a:pPr marL="342900" lvl="0" indent="-342900" algn="l" rtl="0">
              <a:lnSpc>
                <a:spcPct val="90000"/>
              </a:lnSpc>
              <a:spcBef>
                <a:spcPts val="1000"/>
              </a:spcBef>
              <a:spcAft>
                <a:spcPts val="0"/>
              </a:spcAft>
              <a:buSzPts val="1600"/>
              <a:buFont typeface="Arial"/>
              <a:buChar char="•"/>
            </a:pPr>
            <a:r>
              <a:rPr lang="en-US" dirty="0"/>
              <a:t>Close-by collection centers </a:t>
            </a:r>
            <a:endParaRPr dirty="0"/>
          </a:p>
          <a:p>
            <a:pPr marL="342900" lvl="0" indent="-342900" algn="l" rtl="0">
              <a:lnSpc>
                <a:spcPct val="90000"/>
              </a:lnSpc>
              <a:spcBef>
                <a:spcPts val="1000"/>
              </a:spcBef>
              <a:spcAft>
                <a:spcPts val="0"/>
              </a:spcAft>
              <a:buSzPts val="1600"/>
              <a:buFont typeface="Arial"/>
              <a:buChar char="•"/>
            </a:pPr>
            <a:r>
              <a:rPr lang="en-US" dirty="0"/>
              <a:t>Incentives or rewards for collecting re-usable products</a:t>
            </a:r>
            <a:endParaRPr dirty="0"/>
          </a:p>
          <a:p>
            <a:pPr marL="342900" lvl="0" indent="-342900" algn="l" rtl="0">
              <a:lnSpc>
                <a:spcPct val="90000"/>
              </a:lnSpc>
              <a:spcBef>
                <a:spcPts val="1000"/>
              </a:spcBef>
              <a:spcAft>
                <a:spcPts val="0"/>
              </a:spcAft>
              <a:buSzPts val="1600"/>
              <a:buFont typeface="Arial"/>
              <a:buChar char="•"/>
            </a:pPr>
            <a:r>
              <a:rPr lang="en-US" dirty="0"/>
              <a:t>Collection centers at places where camps/campaigns are conducted</a:t>
            </a:r>
            <a:endParaRPr dirty="0"/>
          </a:p>
          <a:p>
            <a:pPr marL="342900" lvl="0" indent="-342900" algn="l" rtl="0">
              <a:lnSpc>
                <a:spcPct val="90000"/>
              </a:lnSpc>
              <a:spcBef>
                <a:spcPts val="1000"/>
              </a:spcBef>
              <a:spcAft>
                <a:spcPts val="0"/>
              </a:spcAft>
              <a:buSzPts val="1600"/>
              <a:buFont typeface="Arial"/>
              <a:buChar char="•"/>
            </a:pPr>
            <a:r>
              <a:rPr lang="en-US" dirty="0"/>
              <a:t>Deals with laundromats, clothing stores to collect the re-usable products </a:t>
            </a:r>
            <a:endParaRPr dirty="0"/>
          </a:p>
          <a:p>
            <a:pPr marL="342900" lvl="0" indent="-342900" algn="l" rtl="0">
              <a:lnSpc>
                <a:spcPct val="90000"/>
              </a:lnSpc>
              <a:spcBef>
                <a:spcPts val="1000"/>
              </a:spcBef>
              <a:spcAft>
                <a:spcPts val="0"/>
              </a:spcAft>
              <a:buSzPts val="1600"/>
              <a:buFont typeface="Arial"/>
              <a:buChar char="•"/>
            </a:pPr>
            <a:r>
              <a:rPr lang="en-US" dirty="0"/>
              <a:t>Create an Application or website to create awareness on the concept of circular economy , notify the users regarding the collection centers, rewards , camps etc</a:t>
            </a:r>
            <a:r>
              <a:rPr lang="en-US" dirty="0" smtClean="0"/>
              <a:t>..</a:t>
            </a:r>
          </a:p>
          <a:p>
            <a:pPr marL="342900" lvl="0" indent="-342900" algn="l" rtl="0">
              <a:lnSpc>
                <a:spcPct val="90000"/>
              </a:lnSpc>
              <a:spcBef>
                <a:spcPts val="1000"/>
              </a:spcBef>
              <a:spcAft>
                <a:spcPts val="0"/>
              </a:spcAft>
              <a:buSzPts val="1600"/>
              <a:buFont typeface="Arial"/>
              <a:buChar char="•"/>
            </a:pPr>
            <a:r>
              <a:rPr lang="en-US" dirty="0" smtClean="0"/>
              <a:t>Fading tag which can be use to track how many time you washed the cloth to give users feedback about the cloth.</a:t>
            </a:r>
            <a:endParaRPr dirty="0"/>
          </a:p>
          <a:p>
            <a:pPr marL="0" lvl="0" indent="0" algn="l" rtl="0">
              <a:lnSpc>
                <a:spcPct val="90000"/>
              </a:lnSpc>
              <a:spcBef>
                <a:spcPts val="1000"/>
              </a:spcBef>
              <a:spcAft>
                <a:spcPts val="0"/>
              </a:spcAft>
              <a:buSzPts val="1600"/>
              <a:buNone/>
            </a:pPr>
            <a:endParaRPr dirty="0"/>
          </a:p>
          <a:p>
            <a:pPr marL="0" lvl="0" indent="0" algn="l" rtl="0">
              <a:lnSpc>
                <a:spcPct val="90000"/>
              </a:lnSpc>
              <a:spcBef>
                <a:spcPts val="1000"/>
              </a:spcBef>
              <a:spcAft>
                <a:spcPts val="0"/>
              </a:spcAft>
              <a:buSzPts val="1600"/>
              <a:buNone/>
            </a:pPr>
            <a:endParaRPr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4616" y="5429813"/>
            <a:ext cx="3943350" cy="1162050"/>
          </a:xfrm>
          <a:prstGeom prst="rect">
            <a:avLst/>
          </a:prstGeom>
        </p:spPr>
      </p:pic>
      <p:sp>
        <p:nvSpPr>
          <p:cNvPr id="3" name="TextBox 2"/>
          <p:cNvSpPr txBox="1"/>
          <p:nvPr/>
        </p:nvSpPr>
        <p:spPr>
          <a:xfrm>
            <a:off x="10751127" y="5107126"/>
            <a:ext cx="766557" cy="369332"/>
          </a:xfrm>
          <a:prstGeom prst="rect">
            <a:avLst/>
          </a:prstGeom>
          <a:noFill/>
        </p:spPr>
        <p:txBody>
          <a:bodyPr wrap="none" rtlCol="0">
            <a:spAutoFit/>
          </a:bodyPr>
          <a:lstStyle/>
          <a:p>
            <a:r>
              <a:rPr lang="en-US" dirty="0" smtClean="0"/>
              <a:t>NEW</a:t>
            </a:r>
            <a:endParaRPr lang="en-US" dirty="0"/>
          </a:p>
        </p:txBody>
      </p:sp>
      <p:sp>
        <p:nvSpPr>
          <p:cNvPr id="4" name="TextBox 3"/>
          <p:cNvSpPr txBox="1"/>
          <p:nvPr/>
        </p:nvSpPr>
        <p:spPr>
          <a:xfrm>
            <a:off x="6982691" y="5107126"/>
            <a:ext cx="705642" cy="369332"/>
          </a:xfrm>
          <a:prstGeom prst="rect">
            <a:avLst/>
          </a:prstGeom>
          <a:noFill/>
        </p:spPr>
        <p:txBody>
          <a:bodyPr wrap="none" rtlCol="0">
            <a:spAutoFit/>
          </a:bodyPr>
          <a:lstStyle/>
          <a:p>
            <a:r>
              <a:rPr lang="en-US" dirty="0" smtClean="0"/>
              <a:t>OLD</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8">
                                            <p:txEl>
                                              <p:pRg st="0" end="0"/>
                                            </p:txEl>
                                          </p:spTgt>
                                        </p:tgtEl>
                                        <p:attrNameLst>
                                          <p:attrName>style.visibility</p:attrName>
                                        </p:attrNameLst>
                                      </p:cBhvr>
                                      <p:to>
                                        <p:strVal val="visible"/>
                                      </p:to>
                                    </p:set>
                                    <p:anim calcmode="lin" valueType="num">
                                      <p:cBhvr additive="base">
                                        <p:cTn id="7" dur="500" fill="hold"/>
                                        <p:tgtEl>
                                          <p:spTgt spid="3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8">
                                            <p:txEl>
                                              <p:pRg st="2" end="2"/>
                                            </p:txEl>
                                          </p:spTgt>
                                        </p:tgtEl>
                                        <p:attrNameLst>
                                          <p:attrName>style.visibility</p:attrName>
                                        </p:attrNameLst>
                                      </p:cBhvr>
                                      <p:to>
                                        <p:strVal val="visible"/>
                                      </p:to>
                                    </p:set>
                                    <p:anim calcmode="lin" valueType="num">
                                      <p:cBhvr additive="base">
                                        <p:cTn id="13" dur="500" fill="hold"/>
                                        <p:tgtEl>
                                          <p:spTgt spid="3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8">
                                            <p:txEl>
                                              <p:pRg st="3" end="3"/>
                                            </p:txEl>
                                          </p:spTgt>
                                        </p:tgtEl>
                                        <p:attrNameLst>
                                          <p:attrName>style.visibility</p:attrName>
                                        </p:attrNameLst>
                                      </p:cBhvr>
                                      <p:to>
                                        <p:strVal val="visible"/>
                                      </p:to>
                                    </p:set>
                                    <p:anim calcmode="lin" valueType="num">
                                      <p:cBhvr additive="base">
                                        <p:cTn id="19" dur="500" fill="hold"/>
                                        <p:tgtEl>
                                          <p:spTgt spid="3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8">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8">
                                            <p:txEl>
                                              <p:pRg st="4" end="4"/>
                                            </p:txEl>
                                          </p:spTgt>
                                        </p:tgtEl>
                                        <p:attrNameLst>
                                          <p:attrName>style.visibility</p:attrName>
                                        </p:attrNameLst>
                                      </p:cBhvr>
                                      <p:to>
                                        <p:strVal val="visible"/>
                                      </p:to>
                                    </p:set>
                                    <p:anim calcmode="lin" valueType="num">
                                      <p:cBhvr additive="base">
                                        <p:cTn id="25" dur="500" fill="hold"/>
                                        <p:tgtEl>
                                          <p:spTgt spid="38">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8">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8">
                                            <p:txEl>
                                              <p:pRg st="5" end="5"/>
                                            </p:txEl>
                                          </p:spTgt>
                                        </p:tgtEl>
                                        <p:attrNameLst>
                                          <p:attrName>style.visibility</p:attrName>
                                        </p:attrNameLst>
                                      </p:cBhvr>
                                      <p:to>
                                        <p:strVal val="visible"/>
                                      </p:to>
                                    </p:set>
                                    <p:anim calcmode="lin" valueType="num">
                                      <p:cBhvr additive="base">
                                        <p:cTn id="31" dur="500" fill="hold"/>
                                        <p:tgtEl>
                                          <p:spTgt spid="38">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8">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8">
                                            <p:txEl>
                                              <p:pRg st="6" end="6"/>
                                            </p:txEl>
                                          </p:spTgt>
                                        </p:tgtEl>
                                        <p:attrNameLst>
                                          <p:attrName>style.visibility</p:attrName>
                                        </p:attrNameLst>
                                      </p:cBhvr>
                                      <p:to>
                                        <p:strVal val="visible"/>
                                      </p:to>
                                    </p:set>
                                    <p:anim calcmode="lin" valueType="num">
                                      <p:cBhvr additive="base">
                                        <p:cTn id="37" dur="500" fill="hold"/>
                                        <p:tgtEl>
                                          <p:spTgt spid="38">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8">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38">
                                            <p:txEl>
                                              <p:pRg st="7" end="7"/>
                                            </p:txEl>
                                          </p:spTgt>
                                        </p:tgtEl>
                                        <p:attrNameLst>
                                          <p:attrName>style.visibility</p:attrName>
                                        </p:attrNameLst>
                                      </p:cBhvr>
                                      <p:to>
                                        <p:strVal val="visible"/>
                                      </p:to>
                                    </p:set>
                                    <p:anim calcmode="lin" valueType="num">
                                      <p:cBhvr additive="base">
                                        <p:cTn id="43" dur="500" fill="hold"/>
                                        <p:tgtEl>
                                          <p:spTgt spid="38">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8">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2"/>
                                        </p:tgtEl>
                                        <p:attrNameLst>
                                          <p:attrName>style.visibility</p:attrName>
                                        </p:attrNameLst>
                                      </p:cBhvr>
                                      <p:to>
                                        <p:strVal val="visible"/>
                                      </p:to>
                                    </p:set>
                                    <p:anim calcmode="lin" valueType="num">
                                      <p:cBhvr additive="base">
                                        <p:cTn id="49" dur="500" fill="hold"/>
                                        <p:tgtEl>
                                          <p:spTgt spid="2"/>
                                        </p:tgtEl>
                                        <p:attrNameLst>
                                          <p:attrName>ppt_x</p:attrName>
                                        </p:attrNameLst>
                                      </p:cBhvr>
                                      <p:tavLst>
                                        <p:tav tm="0">
                                          <p:val>
                                            <p:strVal val="#ppt_x"/>
                                          </p:val>
                                        </p:tav>
                                        <p:tav tm="100000">
                                          <p:val>
                                            <p:strVal val="#ppt_x"/>
                                          </p:val>
                                        </p:tav>
                                      </p:tavLst>
                                    </p:anim>
                                    <p:anim calcmode="lin" valueType="num">
                                      <p:cBhvr additive="base">
                                        <p:cTn id="50" dur="500" fill="hold"/>
                                        <p:tgtEl>
                                          <p:spTgt spid="2"/>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4"/>
                                        </p:tgtEl>
                                        <p:attrNameLst>
                                          <p:attrName>style.visibility</p:attrName>
                                        </p:attrNameLst>
                                      </p:cBhvr>
                                      <p:to>
                                        <p:strVal val="visible"/>
                                      </p:to>
                                    </p:set>
                                    <p:anim calcmode="lin" valueType="num">
                                      <p:cBhvr additive="base">
                                        <p:cTn id="53" dur="500" fill="hold"/>
                                        <p:tgtEl>
                                          <p:spTgt spid="4"/>
                                        </p:tgtEl>
                                        <p:attrNameLst>
                                          <p:attrName>ppt_x</p:attrName>
                                        </p:attrNameLst>
                                      </p:cBhvr>
                                      <p:tavLst>
                                        <p:tav tm="0">
                                          <p:val>
                                            <p:strVal val="#ppt_x"/>
                                          </p:val>
                                        </p:tav>
                                        <p:tav tm="100000">
                                          <p:val>
                                            <p:strVal val="#ppt_x"/>
                                          </p:val>
                                        </p:tav>
                                      </p:tavLst>
                                    </p:anim>
                                    <p:anim calcmode="lin" valueType="num">
                                      <p:cBhvr additive="base">
                                        <p:cTn id="54" dur="500" fill="hold"/>
                                        <p:tgtEl>
                                          <p:spTgt spid="4"/>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3"/>
                                        </p:tgtEl>
                                        <p:attrNameLst>
                                          <p:attrName>style.visibility</p:attrName>
                                        </p:attrNameLst>
                                      </p:cBhvr>
                                      <p:to>
                                        <p:strVal val="visible"/>
                                      </p:to>
                                    </p:set>
                                    <p:anim calcmode="lin" valueType="num">
                                      <p:cBhvr additive="base">
                                        <p:cTn id="57" dur="500" fill="hold"/>
                                        <p:tgtEl>
                                          <p:spTgt spid="3"/>
                                        </p:tgtEl>
                                        <p:attrNameLst>
                                          <p:attrName>ppt_x</p:attrName>
                                        </p:attrNameLst>
                                      </p:cBhvr>
                                      <p:tavLst>
                                        <p:tav tm="0">
                                          <p:val>
                                            <p:strVal val="#ppt_x"/>
                                          </p:val>
                                        </p:tav>
                                        <p:tav tm="100000">
                                          <p:val>
                                            <p:strVal val="#ppt_x"/>
                                          </p:val>
                                        </p:tav>
                                      </p:tavLst>
                                    </p:anim>
                                    <p:anim calcmode="lin" valueType="num">
                                      <p:cBhvr additive="base">
                                        <p:cTn id="5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845F0-9BC4-6848-8E23-18F44C8E4F84}"/>
              </a:ext>
            </a:extLst>
          </p:cNvPr>
          <p:cNvSpPr>
            <a:spLocks noGrp="1"/>
          </p:cNvSpPr>
          <p:nvPr>
            <p:ph type="title"/>
          </p:nvPr>
        </p:nvSpPr>
        <p:spPr>
          <a:xfrm>
            <a:off x="636704" y="212437"/>
            <a:ext cx="10353762" cy="970450"/>
          </a:xfrm>
        </p:spPr>
        <p:txBody>
          <a:bodyPr/>
          <a:lstStyle/>
          <a:p>
            <a:pPr algn="l"/>
            <a:r>
              <a:rPr lang="en-US" dirty="0"/>
              <a:t>USER FLOW:</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50386639"/>
              </p:ext>
            </p:extLst>
          </p:nvPr>
        </p:nvGraphicFramePr>
        <p:xfrm>
          <a:off x="341745" y="849746"/>
          <a:ext cx="11120581" cy="5569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644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D6B42-F73A-D442-903E-CAA4B26A0A65}"/>
              </a:ext>
            </a:extLst>
          </p:cNvPr>
          <p:cNvSpPr>
            <a:spLocks noGrp="1"/>
          </p:cNvSpPr>
          <p:nvPr>
            <p:ph type="title"/>
          </p:nvPr>
        </p:nvSpPr>
        <p:spPr>
          <a:xfrm>
            <a:off x="1110521" y="179793"/>
            <a:ext cx="10353762" cy="970450"/>
          </a:xfrm>
        </p:spPr>
        <p:txBody>
          <a:bodyPr/>
          <a:lstStyle/>
          <a:p>
            <a:pPr algn="l"/>
            <a:r>
              <a:rPr lang="en-US" dirty="0" smtClean="0"/>
              <a:t>WIREFRAMES:</a:t>
            </a:r>
            <a:endParaRPr lang="en-US" dirty="0"/>
          </a:p>
        </p:txBody>
      </p:sp>
      <p:sp>
        <p:nvSpPr>
          <p:cNvPr id="3" name="Content Placeholder 2">
            <a:extLst>
              <a:ext uri="{FF2B5EF4-FFF2-40B4-BE49-F238E27FC236}">
                <a16:creationId xmlns:a16="http://schemas.microsoft.com/office/drawing/2014/main" id="{1A08B7F3-33F6-C64A-8437-A3818CDF2C22}"/>
              </a:ext>
            </a:extLst>
          </p:cNvPr>
          <p:cNvSpPr>
            <a:spLocks noGrp="1"/>
          </p:cNvSpPr>
          <p:nvPr>
            <p:ph idx="1"/>
          </p:nvPr>
        </p:nvSpPr>
        <p:spPr>
          <a:xfrm>
            <a:off x="1952956" y="3084945"/>
            <a:ext cx="3690462" cy="553549"/>
          </a:xfrm>
        </p:spPr>
        <p:txBody>
          <a:bodyPr>
            <a:normAutofit fontScale="77500" lnSpcReduction="20000"/>
          </a:bodyPr>
          <a:lstStyle/>
          <a:p>
            <a:pPr marL="36900" indent="0" algn="ctr">
              <a:buNone/>
            </a:pPr>
            <a:r>
              <a:rPr lang="en-US" sz="4000" dirty="0" smtClean="0"/>
              <a:t>LOGIN PAGE</a:t>
            </a:r>
          </a:p>
          <a:p>
            <a:pPr marL="3690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7402" y="665018"/>
            <a:ext cx="4971726" cy="5772727"/>
          </a:xfrm>
          <a:prstGeom prst="rect">
            <a:avLst/>
          </a:prstGeom>
        </p:spPr>
      </p:pic>
    </p:spTree>
    <p:extLst>
      <p:ext uri="{BB962C8B-B14F-4D97-AF65-F5344CB8AC3E}">
        <p14:creationId xmlns:p14="http://schemas.microsoft.com/office/powerpoint/2010/main" val="6877377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54617" y="525341"/>
            <a:ext cx="5264727" cy="5783095"/>
          </a:xfrm>
        </p:spPr>
      </p:pic>
      <p:sp>
        <p:nvSpPr>
          <p:cNvPr id="5" name="TextBox 4"/>
          <p:cNvSpPr txBox="1"/>
          <p:nvPr/>
        </p:nvSpPr>
        <p:spPr>
          <a:xfrm>
            <a:off x="1560945" y="2678224"/>
            <a:ext cx="3805382" cy="369332"/>
          </a:xfrm>
          <a:prstGeom prst="rect">
            <a:avLst/>
          </a:prstGeom>
          <a:noFill/>
        </p:spPr>
        <p:txBody>
          <a:bodyPr wrap="square" rtlCol="0">
            <a:spAutoFit/>
          </a:bodyPr>
          <a:lstStyle/>
          <a:p>
            <a:r>
              <a:rPr lang="en-US" dirty="0" smtClean="0"/>
              <a:t>LANDING PAGE/ HOME PAGE</a:t>
            </a:r>
            <a:endParaRPr lang="en-US" dirty="0"/>
          </a:p>
        </p:txBody>
      </p:sp>
    </p:spTree>
    <p:extLst>
      <p:ext uri="{BB962C8B-B14F-4D97-AF65-F5344CB8AC3E}">
        <p14:creationId xmlns:p14="http://schemas.microsoft.com/office/powerpoint/2010/main" val="161070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545" y="2368495"/>
            <a:ext cx="5006110" cy="970450"/>
          </a:xfrm>
        </p:spPr>
        <p:txBody>
          <a:bodyPr>
            <a:normAutofit/>
          </a:bodyPr>
          <a:lstStyle/>
          <a:p>
            <a:r>
              <a:rPr lang="en-US" sz="2800" dirty="0" smtClean="0"/>
              <a:t>HAMBURGER PAGE</a:t>
            </a:r>
            <a:endParaRPr lang="en-US" sz="2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87127" y="544945"/>
            <a:ext cx="4478011" cy="5588000"/>
          </a:xfrm>
        </p:spPr>
      </p:pic>
    </p:spTree>
    <p:extLst>
      <p:ext uri="{BB962C8B-B14F-4D97-AF65-F5344CB8AC3E}">
        <p14:creationId xmlns:p14="http://schemas.microsoft.com/office/powerpoint/2010/main" val="372077520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B8231-A3EB-DD4E-901B-1E0FF07A512D}"/>
              </a:ext>
            </a:extLst>
          </p:cNvPr>
          <p:cNvSpPr>
            <a:spLocks noGrp="1"/>
          </p:cNvSpPr>
          <p:nvPr>
            <p:ph type="title"/>
          </p:nvPr>
        </p:nvSpPr>
        <p:spPr>
          <a:xfrm>
            <a:off x="498159" y="70653"/>
            <a:ext cx="10353762" cy="970450"/>
          </a:xfrm>
        </p:spPr>
        <p:txBody>
          <a:bodyPr/>
          <a:lstStyle/>
          <a:p>
            <a:pPr algn="l"/>
            <a:r>
              <a:rPr lang="en-US" dirty="0" smtClean="0"/>
              <a:t>INTERFACES:</a:t>
            </a:r>
            <a:endParaRPr lang="en-US" dirty="0"/>
          </a:p>
        </p:txBody>
      </p:sp>
      <p:pic>
        <p:nvPicPr>
          <p:cNvPr id="4" name="Content Placeholder 3"/>
          <p:cNvPicPr>
            <a:picLocks noGrp="1" noChangeAspect="1"/>
          </p:cNvPicPr>
          <p:nvPr>
            <p:ph idx="1"/>
          </p:nvPr>
        </p:nvPicPr>
        <p:blipFill>
          <a:blip r:embed="rId2"/>
          <a:stretch>
            <a:fillRect/>
          </a:stretch>
        </p:blipFill>
        <p:spPr>
          <a:xfrm>
            <a:off x="1292369" y="985685"/>
            <a:ext cx="2540722" cy="4882644"/>
          </a:xfrm>
          <a:prstGeom prst="rect">
            <a:avLst/>
          </a:prstGeom>
        </p:spPr>
      </p:pic>
      <p:pic>
        <p:nvPicPr>
          <p:cNvPr id="5" name="Picture 4"/>
          <p:cNvPicPr>
            <a:picLocks noChangeAspect="1"/>
          </p:cNvPicPr>
          <p:nvPr/>
        </p:nvPicPr>
        <p:blipFill>
          <a:blip r:embed="rId3"/>
          <a:stretch>
            <a:fillRect/>
          </a:stretch>
        </p:blipFill>
        <p:spPr>
          <a:xfrm>
            <a:off x="5116946" y="1013394"/>
            <a:ext cx="2493817" cy="4882644"/>
          </a:xfrm>
          <a:prstGeom prst="rect">
            <a:avLst/>
          </a:prstGeom>
        </p:spPr>
      </p:pic>
      <p:pic>
        <p:nvPicPr>
          <p:cNvPr id="6" name="Picture 5"/>
          <p:cNvPicPr>
            <a:picLocks noChangeAspect="1"/>
          </p:cNvPicPr>
          <p:nvPr/>
        </p:nvPicPr>
        <p:blipFill>
          <a:blip r:embed="rId4"/>
          <a:stretch>
            <a:fillRect/>
          </a:stretch>
        </p:blipFill>
        <p:spPr>
          <a:xfrm>
            <a:off x="8959273" y="985685"/>
            <a:ext cx="2380546" cy="4882644"/>
          </a:xfrm>
          <a:prstGeom prst="rect">
            <a:avLst/>
          </a:prstGeom>
        </p:spPr>
      </p:pic>
      <p:sp>
        <p:nvSpPr>
          <p:cNvPr id="7" name="TextBox 6"/>
          <p:cNvSpPr txBox="1"/>
          <p:nvPr/>
        </p:nvSpPr>
        <p:spPr>
          <a:xfrm>
            <a:off x="1468582" y="6206836"/>
            <a:ext cx="2225963" cy="369332"/>
          </a:xfrm>
          <a:prstGeom prst="rect">
            <a:avLst/>
          </a:prstGeom>
          <a:noFill/>
        </p:spPr>
        <p:txBody>
          <a:bodyPr wrap="square" rtlCol="0">
            <a:spAutoFit/>
          </a:bodyPr>
          <a:lstStyle/>
          <a:p>
            <a:r>
              <a:rPr lang="en-US" dirty="0" smtClean="0"/>
              <a:t>LOGIN PAGE </a:t>
            </a:r>
            <a:endParaRPr lang="en-US" dirty="0"/>
          </a:p>
        </p:txBody>
      </p:sp>
      <p:sp>
        <p:nvSpPr>
          <p:cNvPr id="8" name="TextBox 7"/>
          <p:cNvSpPr txBox="1"/>
          <p:nvPr/>
        </p:nvSpPr>
        <p:spPr>
          <a:xfrm>
            <a:off x="4932219" y="6197599"/>
            <a:ext cx="3371272" cy="369332"/>
          </a:xfrm>
          <a:prstGeom prst="rect">
            <a:avLst/>
          </a:prstGeom>
          <a:noFill/>
        </p:spPr>
        <p:txBody>
          <a:bodyPr wrap="square" rtlCol="0">
            <a:spAutoFit/>
          </a:bodyPr>
          <a:lstStyle/>
          <a:p>
            <a:r>
              <a:rPr lang="en-US" dirty="0" smtClean="0"/>
              <a:t>LANDING /HOME PAGE</a:t>
            </a:r>
            <a:endParaRPr lang="en-US" dirty="0"/>
          </a:p>
        </p:txBody>
      </p:sp>
      <p:sp>
        <p:nvSpPr>
          <p:cNvPr id="9" name="TextBox 8"/>
          <p:cNvSpPr txBox="1"/>
          <p:nvPr/>
        </p:nvSpPr>
        <p:spPr>
          <a:xfrm>
            <a:off x="9079347" y="6206836"/>
            <a:ext cx="2576945" cy="369332"/>
          </a:xfrm>
          <a:prstGeom prst="rect">
            <a:avLst/>
          </a:prstGeom>
          <a:noFill/>
        </p:spPr>
        <p:txBody>
          <a:bodyPr wrap="square" rtlCol="0">
            <a:spAutoFit/>
          </a:bodyPr>
          <a:lstStyle/>
          <a:p>
            <a:r>
              <a:rPr lang="en-US" dirty="0" smtClean="0"/>
              <a:t>HAMBURGER PAGE</a:t>
            </a:r>
            <a:endParaRPr lang="en-US" dirty="0"/>
          </a:p>
        </p:txBody>
      </p:sp>
    </p:spTree>
    <p:extLst>
      <p:ext uri="{BB962C8B-B14F-4D97-AF65-F5344CB8AC3E}">
        <p14:creationId xmlns:p14="http://schemas.microsoft.com/office/powerpoint/2010/main" val="340372518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B8231-A3EB-DD4E-901B-1E0FF07A512D}"/>
              </a:ext>
            </a:extLst>
          </p:cNvPr>
          <p:cNvSpPr>
            <a:spLocks noGrp="1"/>
          </p:cNvSpPr>
          <p:nvPr>
            <p:ph type="title"/>
          </p:nvPr>
        </p:nvSpPr>
        <p:spPr>
          <a:xfrm>
            <a:off x="498159" y="70653"/>
            <a:ext cx="10353762" cy="970450"/>
          </a:xfrm>
        </p:spPr>
        <p:txBody>
          <a:bodyPr/>
          <a:lstStyle/>
          <a:p>
            <a:pPr algn="l"/>
            <a:r>
              <a:rPr lang="en-US" dirty="0" smtClean="0"/>
              <a:t>USABILITY TESTING</a:t>
            </a:r>
            <a:endParaRPr lang="en-US" dirty="0"/>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6183" y="1041103"/>
            <a:ext cx="7837713" cy="5524845"/>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Tree>
    <p:extLst>
      <p:ext uri="{BB962C8B-B14F-4D97-AF65-F5344CB8AC3E}">
        <p14:creationId xmlns:p14="http://schemas.microsoft.com/office/powerpoint/2010/main" val="6144532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24349" y="531360"/>
            <a:ext cx="9404723" cy="1001613"/>
          </a:xfrm>
        </p:spPr>
        <p:txBody>
          <a:bodyPr>
            <a:normAutofit fontScale="90000"/>
          </a:bodyPr>
          <a:lstStyle/>
          <a:p>
            <a:r>
              <a:rPr lang="en-US" dirty="0"/>
              <a:t>PROJECT DESCRIPTION:</a:t>
            </a:r>
            <a:br>
              <a:rPr lang="en-US" dirty="0"/>
            </a:br>
            <a:endParaRPr lang="en-US" dirty="0"/>
          </a:p>
        </p:txBody>
      </p:sp>
      <p:sp>
        <p:nvSpPr>
          <p:cNvPr id="3" name="Content Placeholder 2"/>
          <p:cNvSpPr>
            <a:spLocks noGrp="1"/>
          </p:cNvSpPr>
          <p:nvPr>
            <p:ph idx="1"/>
          </p:nvPr>
        </p:nvSpPr>
        <p:spPr>
          <a:xfrm>
            <a:off x="872535" y="1412900"/>
            <a:ext cx="9403742" cy="4794068"/>
          </a:xfrm>
        </p:spPr>
        <p:txBody>
          <a:bodyPr>
            <a:normAutofit lnSpcReduction="10000"/>
          </a:bodyPr>
          <a:lstStyle/>
          <a:p>
            <a:pPr marL="0" indent="0" algn="just">
              <a:buNone/>
            </a:pPr>
            <a:r>
              <a:rPr lang="en-US" sz="2400" dirty="0">
                <a:solidFill>
                  <a:schemeClr val="tx1"/>
                </a:solidFill>
                <a:latin typeface="Calibri" panose="020F0502020204030204" pitchFamily="34" charset="0"/>
                <a:cs typeface="Calibri" panose="020F0502020204030204" pitchFamily="34" charset="0"/>
              </a:rPr>
              <a:t>Textile and clothing recycling is a potentially beneficial activity from environmental, social and </a:t>
            </a:r>
            <a:r>
              <a:rPr lang="en-US" sz="2400" dirty="0" smtClean="0">
                <a:solidFill>
                  <a:schemeClr val="tx1"/>
                </a:solidFill>
                <a:latin typeface="Calibri" panose="020F0502020204030204" pitchFamily="34" charset="0"/>
                <a:cs typeface="Calibri" panose="020F0502020204030204" pitchFamily="34" charset="0"/>
              </a:rPr>
              <a:t>economical points </a:t>
            </a:r>
            <a:r>
              <a:rPr lang="en-US" sz="2400" dirty="0">
                <a:solidFill>
                  <a:schemeClr val="tx1"/>
                </a:solidFill>
                <a:latin typeface="Calibri" panose="020F0502020204030204" pitchFamily="34" charset="0"/>
                <a:cs typeface="Calibri" panose="020F0502020204030204" pitchFamily="34" charset="0"/>
              </a:rPr>
              <a:t>of view, as opposed to landfilling or being used for energy. As cities increasingly are diverting other high volume waste streams such as </a:t>
            </a:r>
            <a:r>
              <a:rPr lang="en-US" sz="2400" dirty="0" smtClean="0">
                <a:solidFill>
                  <a:schemeClr val="tx1"/>
                </a:solidFill>
                <a:latin typeface="Calibri" panose="020F0502020204030204" pitchFamily="34" charset="0"/>
                <a:cs typeface="Calibri" panose="020F0502020204030204" pitchFamily="34" charset="0"/>
              </a:rPr>
              <a:t>organic, </a:t>
            </a:r>
            <a:r>
              <a:rPr lang="en-US" sz="2400" dirty="0">
                <a:solidFill>
                  <a:schemeClr val="tx1"/>
                </a:solidFill>
                <a:latin typeface="Calibri" panose="020F0502020204030204" pitchFamily="34" charset="0"/>
                <a:cs typeface="Calibri" panose="020F0502020204030204" pitchFamily="34" charset="0"/>
              </a:rPr>
              <a:t>the recycling of old clothes has been called the next frontier for cities looking to reduce solid waste. Only about 0.1% of recycled fiber collected by charities and take back programs is recycled into new textile fiber. More than $500 billion of value is lost every year due to only clothing underutilization and the lack </a:t>
            </a:r>
            <a:r>
              <a:rPr lang="en-US" sz="2400" dirty="0" smtClean="0">
                <a:solidFill>
                  <a:schemeClr val="tx1"/>
                </a:solidFill>
                <a:latin typeface="Calibri" panose="020F0502020204030204" pitchFamily="34" charset="0"/>
                <a:cs typeface="Calibri" panose="020F0502020204030204" pitchFamily="34" charset="0"/>
              </a:rPr>
              <a:t>of </a:t>
            </a:r>
            <a:r>
              <a:rPr lang="en-US" sz="2400" dirty="0">
                <a:solidFill>
                  <a:schemeClr val="tx1"/>
                </a:solidFill>
                <a:latin typeface="Calibri" panose="020F0502020204030204" pitchFamily="34" charset="0"/>
                <a:cs typeface="Calibri" panose="020F0502020204030204" pitchFamily="34" charset="0"/>
              </a:rPr>
              <a:t>recycling. </a:t>
            </a:r>
            <a:r>
              <a:rPr lang="en-US" sz="2400" i="1" dirty="0" err="1">
                <a:solidFill>
                  <a:schemeClr val="tx1"/>
                </a:solidFill>
                <a:latin typeface="Calibri" panose="020F0502020204030204" pitchFamily="34" charset="0"/>
                <a:cs typeface="Calibri" panose="020F0502020204030204" pitchFamily="34" charset="0"/>
              </a:rPr>
              <a:t>Ondaware</a:t>
            </a:r>
            <a:r>
              <a:rPr lang="en-US" sz="2400" i="1" dirty="0">
                <a:solidFill>
                  <a:schemeClr val="tx1"/>
                </a:solidFill>
                <a:latin typeface="Calibri" panose="020F0502020204030204" pitchFamily="34" charset="0"/>
                <a:cs typeface="Calibri" panose="020F0502020204030204" pitchFamily="34" charset="0"/>
              </a:rPr>
              <a:t> </a:t>
            </a:r>
            <a:r>
              <a:rPr lang="en-US" sz="2400" dirty="0">
                <a:solidFill>
                  <a:schemeClr val="tx1"/>
                </a:solidFill>
                <a:latin typeface="Calibri" panose="020F0502020204030204" pitchFamily="34" charset="0"/>
                <a:cs typeface="Calibri" panose="020F0502020204030204" pitchFamily="34" charset="0"/>
              </a:rPr>
              <a:t>is a zero waste, closed loop Product </a:t>
            </a:r>
            <a:r>
              <a:rPr lang="en-US" sz="2400" dirty="0" smtClean="0">
                <a:solidFill>
                  <a:schemeClr val="tx1"/>
                </a:solidFill>
                <a:latin typeface="Calibri" panose="020F0502020204030204" pitchFamily="34" charset="0"/>
                <a:cs typeface="Calibri" panose="020F0502020204030204" pitchFamily="34" charset="0"/>
              </a:rPr>
              <a:t>Company. </a:t>
            </a:r>
            <a:r>
              <a:rPr lang="en-US" sz="2400" i="1" dirty="0" err="1" smtClean="0">
                <a:solidFill>
                  <a:schemeClr val="tx1"/>
                </a:solidFill>
                <a:latin typeface="Calibri" panose="020F0502020204030204" pitchFamily="34" charset="0"/>
                <a:cs typeface="Calibri" panose="020F0502020204030204" pitchFamily="34" charset="0"/>
              </a:rPr>
              <a:t>Ondaware</a:t>
            </a:r>
            <a:r>
              <a:rPr lang="en-US" sz="2400" dirty="0" smtClean="0">
                <a:solidFill>
                  <a:schemeClr val="tx1"/>
                </a:solidFill>
                <a:latin typeface="Calibri" panose="020F0502020204030204" pitchFamily="34" charset="0"/>
                <a:cs typeface="Calibri" panose="020F0502020204030204" pitchFamily="34" charset="0"/>
              </a:rPr>
              <a:t> </a:t>
            </a:r>
            <a:r>
              <a:rPr lang="en-US" sz="2400" dirty="0">
                <a:solidFill>
                  <a:schemeClr val="tx1"/>
                </a:solidFill>
                <a:latin typeface="Calibri" panose="020F0502020204030204" pitchFamily="34" charset="0"/>
                <a:cs typeface="Calibri" panose="020F0502020204030204" pitchFamily="34" charset="0"/>
              </a:rPr>
              <a:t>is trying to find new ways to make this recycling loop intact</a:t>
            </a:r>
            <a:r>
              <a:rPr lang="en-US" sz="2400" dirty="0" smtClean="0">
                <a:solidFill>
                  <a:schemeClr val="tx1"/>
                </a:solidFill>
                <a:latin typeface="Calibri" panose="020F0502020204030204" pitchFamily="34" charset="0"/>
                <a:cs typeface="Calibri" panose="020F0502020204030204" pitchFamily="34" charset="0"/>
              </a:rPr>
              <a:t>.</a:t>
            </a:r>
          </a:p>
          <a:p>
            <a:pPr marL="0" indent="0" algn="just">
              <a:buNone/>
            </a:pPr>
            <a:r>
              <a:rPr lang="en-US" sz="2400" b="1" dirty="0" smtClean="0">
                <a:solidFill>
                  <a:schemeClr val="tx1"/>
                </a:solidFill>
                <a:latin typeface="Calibri" panose="020F0502020204030204" pitchFamily="34" charset="0"/>
                <a:cs typeface="Calibri" panose="020F0502020204030204" pitchFamily="34" charset="0"/>
              </a:rPr>
              <a:t>Goals:- </a:t>
            </a:r>
            <a:r>
              <a:rPr lang="en-US" sz="2400" dirty="0" smtClean="0">
                <a:solidFill>
                  <a:schemeClr val="tx1"/>
                </a:solidFill>
                <a:latin typeface="Calibri" panose="020F0502020204030204" pitchFamily="34" charset="0"/>
                <a:cs typeface="Calibri" panose="020F0502020204030204" pitchFamily="34" charset="0"/>
              </a:rPr>
              <a:t>To </a:t>
            </a:r>
            <a:r>
              <a:rPr lang="en-US" sz="2400" dirty="0">
                <a:solidFill>
                  <a:schemeClr val="tx1"/>
                </a:solidFill>
                <a:latin typeface="Calibri" panose="020F0502020204030204" pitchFamily="34" charset="0"/>
                <a:cs typeface="Calibri" panose="020F0502020204030204" pitchFamily="34" charset="0"/>
              </a:rPr>
              <a:t>find a better solution for textile recycling process. Which means that all the materials used to make clothes eventually come back to its parent company for future recycling. </a:t>
            </a:r>
          </a:p>
          <a:p>
            <a:pPr marL="0" indent="0" algn="just">
              <a:buNone/>
            </a:pPr>
            <a:endParaRPr lang="en-US" sz="240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410277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B7A64-1CFA-CD40-A764-931D8B296384}"/>
              </a:ext>
            </a:extLst>
          </p:cNvPr>
          <p:cNvSpPr>
            <a:spLocks noGrp="1"/>
          </p:cNvSpPr>
          <p:nvPr>
            <p:ph type="title"/>
          </p:nvPr>
        </p:nvSpPr>
        <p:spPr>
          <a:xfrm>
            <a:off x="331905" y="2429163"/>
            <a:ext cx="10353762" cy="970450"/>
          </a:xfrm>
        </p:spPr>
        <p:txBody>
          <a:bodyPr/>
          <a:lstStyle/>
          <a:p>
            <a:r>
              <a:rPr lang="en-US" dirty="0"/>
              <a:t>THANK </a:t>
            </a:r>
            <a:r>
              <a:rPr lang="en-US" dirty="0" smtClean="0"/>
              <a:t>YOU!</a:t>
            </a:r>
            <a:endParaRPr lang="en-US" dirty="0"/>
          </a:p>
        </p:txBody>
      </p:sp>
    </p:spTree>
    <p:extLst>
      <p:ext uri="{BB962C8B-B14F-4D97-AF65-F5344CB8AC3E}">
        <p14:creationId xmlns:p14="http://schemas.microsoft.com/office/powerpoint/2010/main" val="40668741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577" y="397163"/>
            <a:ext cx="10353762" cy="970450"/>
          </a:xfrm>
        </p:spPr>
        <p:txBody>
          <a:bodyPr/>
          <a:lstStyle/>
          <a:p>
            <a:pPr algn="l"/>
            <a:r>
              <a:rPr lang="en-US" dirty="0"/>
              <a:t>PROBLEM STATEMENT:</a:t>
            </a:r>
          </a:p>
        </p:txBody>
      </p:sp>
      <p:sp>
        <p:nvSpPr>
          <p:cNvPr id="3" name="Content Placeholder 2"/>
          <p:cNvSpPr>
            <a:spLocks noGrp="1"/>
          </p:cNvSpPr>
          <p:nvPr>
            <p:ph idx="1"/>
          </p:nvPr>
        </p:nvSpPr>
        <p:spPr>
          <a:xfrm>
            <a:off x="646111" y="1489166"/>
            <a:ext cx="9318333" cy="5124993"/>
          </a:xfrm>
        </p:spPr>
        <p:txBody>
          <a:bodyPr>
            <a:normAutofit/>
          </a:bodyPr>
          <a:lstStyle/>
          <a:p>
            <a:pPr marL="0" indent="0" algn="just">
              <a:buNone/>
            </a:pPr>
            <a:r>
              <a:rPr lang="en-US" sz="2400" i="1" dirty="0" err="1">
                <a:solidFill>
                  <a:schemeClr val="tx1"/>
                </a:solidFill>
                <a:latin typeface="Calibri" panose="020F0502020204030204" pitchFamily="34" charset="0"/>
                <a:ea typeface="Calibri" panose="020F0502020204030204" pitchFamily="34" charset="0"/>
                <a:cs typeface="Calibri" panose="020F0502020204030204" pitchFamily="34" charset="0"/>
              </a:rPr>
              <a:t>Ondaware</a:t>
            </a:r>
            <a:r>
              <a:rPr lang="en-US" sz="2400" dirty="0">
                <a:solidFill>
                  <a:schemeClr val="tx1"/>
                </a:solidFill>
                <a:latin typeface="Calibri" panose="020F0502020204030204" pitchFamily="34" charset="0"/>
                <a:ea typeface="Calibri" panose="020F0502020204030204" pitchFamily="34" charset="0"/>
                <a:cs typeface="Calibri" panose="020F0502020204030204" pitchFamily="34" charset="0"/>
              </a:rPr>
              <a:t> needs ways to manage reusable waste to avoid landfill or incinerate wastes, also consumers are not aware of the concept of circular economy which is leading to numerous negative environmental and social impacts.</a:t>
            </a:r>
          </a:p>
          <a:p>
            <a:pPr marL="0" indent="0">
              <a:buNone/>
            </a:pPr>
            <a:endParaRPr lang="en-US" sz="2400" dirty="0">
              <a:solidFill>
                <a:schemeClr val="tx1"/>
              </a:solidFill>
              <a:latin typeface="Calibri" panose="020F0502020204030204" pitchFamily="34" charset="0"/>
              <a:cs typeface="Calibri" panose="020F0502020204030204" pitchFamily="34" charset="0"/>
            </a:endParaRPr>
          </a:p>
          <a:p>
            <a:pPr marL="0" indent="0">
              <a:buNone/>
            </a:pPr>
            <a:r>
              <a:rPr lang="en-US" sz="2400" i="1" dirty="0">
                <a:solidFill>
                  <a:schemeClr val="tx1"/>
                </a:solidFill>
                <a:latin typeface="Calibri" panose="020F0502020204030204" pitchFamily="34" charset="0"/>
                <a:cs typeface="Calibri" panose="020F0502020204030204" pitchFamily="34" charset="0"/>
              </a:rPr>
              <a:t>HYPOTHESIS:</a:t>
            </a:r>
          </a:p>
          <a:p>
            <a:pPr marL="0" indent="0" algn="just">
              <a:buNone/>
            </a:pPr>
            <a:r>
              <a:rPr lang="en-US" sz="2400" dirty="0">
                <a:solidFill>
                  <a:schemeClr val="tx1"/>
                </a:solidFill>
                <a:latin typeface="Calibri" panose="020F0502020204030204" pitchFamily="34" charset="0"/>
                <a:cs typeface="Calibri" panose="020F0502020204030204" pitchFamily="34" charset="0"/>
              </a:rPr>
              <a:t>We believe that by introducing / encouraging new ways of waste management and re-use of recyclable products, we will achieve the concept of circular economy and be more environmentally responsible.</a:t>
            </a:r>
          </a:p>
          <a:p>
            <a:pPr marL="0" indent="0">
              <a:buNone/>
            </a:pPr>
            <a:r>
              <a:rPr lang="en-US" dirty="0">
                <a:solidFill>
                  <a:schemeClr val="tx1"/>
                </a:solidFill>
              </a:rPr>
              <a:t> </a:t>
            </a:r>
          </a:p>
          <a:p>
            <a:pPr marL="0" indent="0">
              <a:buNone/>
            </a:pPr>
            <a:endParaRPr lang="en-US" dirty="0">
              <a:solidFill>
                <a:schemeClr val="tx1"/>
              </a:solidFill>
            </a:endParaRPr>
          </a:p>
        </p:txBody>
      </p:sp>
    </p:spTree>
    <p:extLst>
      <p:ext uri="{BB962C8B-B14F-4D97-AF65-F5344CB8AC3E}">
        <p14:creationId xmlns:p14="http://schemas.microsoft.com/office/powerpoint/2010/main" val="16458225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45198-13EC-C745-8F09-91BDFDE2F9A9}"/>
              </a:ext>
            </a:extLst>
          </p:cNvPr>
          <p:cNvSpPr>
            <a:spLocks noGrp="1"/>
          </p:cNvSpPr>
          <p:nvPr>
            <p:ph type="title"/>
          </p:nvPr>
        </p:nvSpPr>
        <p:spPr>
          <a:xfrm>
            <a:off x="507395" y="341746"/>
            <a:ext cx="10353762" cy="970450"/>
          </a:xfrm>
        </p:spPr>
        <p:txBody>
          <a:bodyPr/>
          <a:lstStyle/>
          <a:p>
            <a:pPr algn="l"/>
            <a:r>
              <a:rPr lang="en-US" dirty="0" smtClean="0"/>
              <a:t>PERSONA:</a:t>
            </a:r>
            <a:endParaRPr lang="en-US" dirty="0"/>
          </a:p>
        </p:txBody>
      </p:sp>
      <p:pic>
        <p:nvPicPr>
          <p:cNvPr id="4" name="Content Placeholder 4" descr="IMG_0816"/>
          <p:cNvPicPr>
            <a:picLocks noGrp="1" noChangeAspect="1"/>
          </p:cNvPicPr>
          <p:nvPr>
            <p:ph idx="1"/>
          </p:nvPr>
        </p:nvPicPr>
        <p:blipFill>
          <a:blip r:embed="rId2"/>
          <a:stretch>
            <a:fillRect/>
          </a:stretch>
        </p:blipFill>
        <p:spPr>
          <a:xfrm>
            <a:off x="10246938" y="1312196"/>
            <a:ext cx="1228437" cy="1228437"/>
          </a:xfrm>
          <a:prstGeom prst="rect">
            <a:avLst/>
          </a:prstGeom>
        </p:spPr>
      </p:pic>
      <p:sp>
        <p:nvSpPr>
          <p:cNvPr id="5" name="Rectangle 4"/>
          <p:cNvSpPr/>
          <p:nvPr/>
        </p:nvSpPr>
        <p:spPr>
          <a:xfrm>
            <a:off x="660584" y="1258269"/>
            <a:ext cx="8972136" cy="1754326"/>
          </a:xfrm>
          <a:prstGeom prst="rect">
            <a:avLst/>
          </a:prstGeom>
        </p:spPr>
        <p:txBody>
          <a:bodyPr wrap="square">
            <a:spAutoFit/>
          </a:bodyPr>
          <a:lstStyle/>
          <a:p>
            <a:pPr marL="285750" indent="-285750">
              <a:buFont typeface="Arial" panose="020B0604020202020204" pitchFamily="34" charset="0"/>
              <a:buChar char="•"/>
            </a:pPr>
            <a:r>
              <a:rPr lang="en-IN" dirty="0" smtClean="0"/>
              <a:t>Rohan is a Student at </a:t>
            </a:r>
            <a:r>
              <a:rPr lang="en-IN" dirty="0"/>
              <a:t>Pace </a:t>
            </a:r>
            <a:r>
              <a:rPr lang="en-IN" dirty="0" smtClean="0"/>
              <a:t>University he is 28 </a:t>
            </a:r>
            <a:r>
              <a:rPr lang="en-IN" dirty="0"/>
              <a:t>years </a:t>
            </a:r>
            <a:r>
              <a:rPr lang="en-IN" dirty="0" smtClean="0"/>
              <a:t>old, and he volunteer for Save Earth Organization he has lots of care about environment and always try to save environment in each possible way.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endParaRPr lang="en-IN" dirty="0"/>
          </a:p>
        </p:txBody>
      </p:sp>
      <p:graphicFrame>
        <p:nvGraphicFramePr>
          <p:cNvPr id="6" name="Table 5"/>
          <p:cNvGraphicFramePr>
            <a:graphicFrameLocks noGrp="1"/>
          </p:cNvGraphicFramePr>
          <p:nvPr>
            <p:extLst>
              <p:ext uri="{D42A27DB-BD31-4B8C-83A1-F6EECF244321}">
                <p14:modId xmlns:p14="http://schemas.microsoft.com/office/powerpoint/2010/main" val="84517641"/>
              </p:ext>
            </p:extLst>
          </p:nvPr>
        </p:nvGraphicFramePr>
        <p:xfrm>
          <a:off x="660584" y="2724726"/>
          <a:ext cx="9046833" cy="3931920"/>
        </p:xfrm>
        <a:graphic>
          <a:graphicData uri="http://schemas.openxmlformats.org/drawingml/2006/table">
            <a:tbl>
              <a:tblPr firstRow="1" bandRow="1">
                <a:tableStyleId>{073A0DAA-6AF3-43AB-8588-CEC1D06C72B9}</a:tableStyleId>
              </a:tblPr>
              <a:tblGrid>
                <a:gridCol w="3015611">
                  <a:extLst>
                    <a:ext uri="{9D8B030D-6E8A-4147-A177-3AD203B41FA5}">
                      <a16:colId xmlns:a16="http://schemas.microsoft.com/office/drawing/2014/main" val="20000"/>
                    </a:ext>
                  </a:extLst>
                </a:gridCol>
                <a:gridCol w="3015611">
                  <a:extLst>
                    <a:ext uri="{9D8B030D-6E8A-4147-A177-3AD203B41FA5}">
                      <a16:colId xmlns:a16="http://schemas.microsoft.com/office/drawing/2014/main" val="20001"/>
                    </a:ext>
                  </a:extLst>
                </a:gridCol>
                <a:gridCol w="3015611">
                  <a:extLst>
                    <a:ext uri="{9D8B030D-6E8A-4147-A177-3AD203B41FA5}">
                      <a16:colId xmlns:a16="http://schemas.microsoft.com/office/drawing/2014/main" val="20002"/>
                    </a:ext>
                  </a:extLst>
                </a:gridCol>
              </a:tblGrid>
              <a:tr h="294221">
                <a:tc>
                  <a:txBody>
                    <a:bodyPr/>
                    <a:lstStyle/>
                    <a:p>
                      <a:r>
                        <a:rPr lang="en-IN" dirty="0" smtClean="0"/>
                        <a:t>Painpoints</a:t>
                      </a:r>
                      <a:endParaRPr lang="en-IN" dirty="0"/>
                    </a:p>
                  </a:txBody>
                  <a:tcPr/>
                </a:tc>
                <a:tc>
                  <a:txBody>
                    <a:bodyPr/>
                    <a:lstStyle/>
                    <a:p>
                      <a:r>
                        <a:rPr lang="en-IN" dirty="0" smtClean="0"/>
                        <a:t>Goals </a:t>
                      </a:r>
                      <a:endParaRPr lang="en-IN" dirty="0"/>
                    </a:p>
                  </a:txBody>
                  <a:tcPr/>
                </a:tc>
                <a:tc>
                  <a:txBody>
                    <a:bodyPr/>
                    <a:lstStyle/>
                    <a:p>
                      <a:r>
                        <a:rPr lang="en-IN" dirty="0" smtClean="0"/>
                        <a:t>Motivations</a:t>
                      </a:r>
                      <a:endParaRPr lang="en-IN" dirty="0"/>
                    </a:p>
                  </a:txBody>
                  <a:tcPr/>
                </a:tc>
                <a:extLst>
                  <a:ext uri="{0D108BD9-81ED-4DB2-BD59-A6C34878D82A}">
                    <a16:rowId xmlns:a16="http://schemas.microsoft.com/office/drawing/2014/main" val="10000"/>
                  </a:ext>
                </a:extLst>
              </a:tr>
              <a:tr h="1044541">
                <a:tc>
                  <a:txBody>
                    <a:bodyPr/>
                    <a:lstStyle/>
                    <a:p>
                      <a:pPr algn="just"/>
                      <a:r>
                        <a:rPr lang="en-IN" dirty="0" smtClean="0"/>
                        <a:t>There are very</a:t>
                      </a:r>
                      <a:r>
                        <a:rPr lang="en-IN" baseline="0" dirty="0" smtClean="0"/>
                        <a:t> few outlets where he can give clothes for recycling and altering.</a:t>
                      </a:r>
                      <a:endParaRPr lang="en-IN" dirty="0"/>
                    </a:p>
                  </a:txBody>
                  <a:tcPr/>
                </a:tc>
                <a:tc>
                  <a:txBody>
                    <a:bodyPr/>
                    <a:lstStyle/>
                    <a:p>
                      <a:pPr algn="just"/>
                      <a:r>
                        <a:rPr lang="en-IN" dirty="0" smtClean="0"/>
                        <a:t>He wants textile</a:t>
                      </a:r>
                      <a:r>
                        <a:rPr lang="en-IN" baseline="0" dirty="0" smtClean="0"/>
                        <a:t> industries to recycle the clothes.</a:t>
                      </a:r>
                      <a:endParaRPr lang="en-IN" dirty="0"/>
                    </a:p>
                  </a:txBody>
                  <a:tcPr/>
                </a:tc>
                <a:tc>
                  <a:txBody>
                    <a:bodyPr/>
                    <a:lstStyle/>
                    <a:p>
                      <a:pPr algn="just"/>
                      <a:r>
                        <a:rPr lang="en-IN" dirty="0" smtClean="0"/>
                        <a:t>By</a:t>
                      </a:r>
                      <a:r>
                        <a:rPr lang="en-IN" baseline="0" dirty="0" smtClean="0"/>
                        <a:t> altering the expensive branded clothes and giving at a lower price to the needy people makes him feel happy</a:t>
                      </a:r>
                      <a:endParaRPr lang="en-IN" dirty="0"/>
                    </a:p>
                  </a:txBody>
                  <a:tcPr/>
                </a:tc>
                <a:extLst>
                  <a:ext uri="{0D108BD9-81ED-4DB2-BD59-A6C34878D82A}">
                    <a16:rowId xmlns:a16="http://schemas.microsoft.com/office/drawing/2014/main" val="10001"/>
                  </a:ext>
                </a:extLst>
              </a:tr>
              <a:tr h="1176884">
                <a:tc>
                  <a:txBody>
                    <a:bodyPr/>
                    <a:lstStyle/>
                    <a:p>
                      <a:pPr algn="just"/>
                      <a:r>
                        <a:rPr lang="en-IN" dirty="0" smtClean="0"/>
                        <a:t>He does not like his expensive and branded clothes to be recycled</a:t>
                      </a:r>
                      <a:r>
                        <a:rPr lang="en-IN" baseline="0" dirty="0" smtClean="0"/>
                        <a:t>.</a:t>
                      </a:r>
                      <a:endParaRPr lang="en-IN" dirty="0"/>
                    </a:p>
                  </a:txBody>
                  <a:tcPr/>
                </a:tc>
                <a:tc>
                  <a:txBody>
                    <a:bodyPr/>
                    <a:lstStyle/>
                    <a:p>
                      <a:pPr algn="just"/>
                      <a:r>
                        <a:rPr lang="en-IN" dirty="0" smtClean="0"/>
                        <a:t>He wants his clothes to be used by the people again.</a:t>
                      </a:r>
                      <a:endParaRPr lang="en-IN" dirty="0"/>
                    </a:p>
                  </a:txBody>
                  <a:tcPr/>
                </a:tc>
                <a:tc>
                  <a:txBody>
                    <a:bodyPr/>
                    <a:lstStyle/>
                    <a:p>
                      <a:pPr algn="just"/>
                      <a:r>
                        <a:rPr lang="en-IN" dirty="0" smtClean="0"/>
                        <a:t>There</a:t>
                      </a:r>
                      <a:r>
                        <a:rPr lang="en-IN" baseline="0" dirty="0" smtClean="0"/>
                        <a:t> are still people who care  about the environment and what Ondaware does motivates him to do something from his side.</a:t>
                      </a:r>
                      <a:endParaRPr lang="en-IN" dirty="0"/>
                    </a:p>
                  </a:txBody>
                  <a:tcPr/>
                </a:tc>
                <a:extLst>
                  <a:ext uri="{0D108BD9-81ED-4DB2-BD59-A6C34878D82A}">
                    <a16:rowId xmlns:a16="http://schemas.microsoft.com/office/drawing/2014/main" val="10002"/>
                  </a:ext>
                </a:extLst>
              </a:tr>
              <a:tr h="735553">
                <a:tc>
                  <a:txBody>
                    <a:bodyPr/>
                    <a:lstStyle/>
                    <a:p>
                      <a:pPr algn="just"/>
                      <a:r>
                        <a:rPr lang="en-IN" dirty="0" smtClean="0"/>
                        <a:t>He</a:t>
                      </a:r>
                      <a:r>
                        <a:rPr lang="en-IN" baseline="0" dirty="0" smtClean="0"/>
                        <a:t> don’t know what to do with his unwanted clothes lying around in his wardrobe </a:t>
                      </a:r>
                      <a:endParaRPr lang="en-IN" dirty="0"/>
                    </a:p>
                  </a:txBody>
                  <a:tcPr/>
                </a:tc>
                <a:tc>
                  <a:txBody>
                    <a:bodyPr/>
                    <a:lstStyle/>
                    <a:p>
                      <a:pPr algn="just"/>
                      <a:r>
                        <a:rPr lang="en-IN" dirty="0" smtClean="0"/>
                        <a:t>He wants more</a:t>
                      </a:r>
                      <a:r>
                        <a:rPr lang="en-IN" baseline="0" dirty="0" smtClean="0"/>
                        <a:t> outlets for the collection of the used clothes .</a:t>
                      </a:r>
                      <a:endParaRPr lang="en-IN" dirty="0"/>
                    </a:p>
                  </a:txBody>
                  <a:tcPr/>
                </a:tc>
                <a:tc>
                  <a:txBody>
                    <a:bodyPr/>
                    <a:lstStyle/>
                    <a:p>
                      <a:endParaRPr lang="en-IN"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3406249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3765" y="444134"/>
            <a:ext cx="9404723" cy="1400530"/>
          </a:xfrm>
        </p:spPr>
        <p:txBody>
          <a:bodyPr>
            <a:normAutofit/>
          </a:bodyPr>
          <a:lstStyle/>
          <a:p>
            <a:pPr algn="l"/>
            <a:r>
              <a:rPr lang="en-US" dirty="0"/>
              <a:t>RESEARCH QUESTIONS: </a:t>
            </a:r>
            <a:br>
              <a:rPr lang="en-US" dirty="0"/>
            </a:b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060106060"/>
              </p:ext>
            </p:extLst>
          </p:nvPr>
        </p:nvGraphicFramePr>
        <p:xfrm>
          <a:off x="5532582" y="1233199"/>
          <a:ext cx="7712075" cy="4059237"/>
        </p:xfrm>
        <a:graphic>
          <a:graphicData uri="http://schemas.openxmlformats.org/drawingml/2006/chart">
            <c:chart xmlns:c="http://schemas.openxmlformats.org/drawingml/2006/chart" xmlns:r="http://schemas.openxmlformats.org/officeDocument/2006/relationships" r:id="rId2"/>
          </a:graphicData>
        </a:graphic>
      </p:graphicFrame>
      <p:sp>
        <p:nvSpPr>
          <p:cNvPr id="6" name="Rectangle 5"/>
          <p:cNvSpPr/>
          <p:nvPr/>
        </p:nvSpPr>
        <p:spPr>
          <a:xfrm>
            <a:off x="545365" y="2493190"/>
            <a:ext cx="6096000" cy="646331"/>
          </a:xfrm>
          <a:prstGeom prst="rect">
            <a:avLst/>
          </a:prstGeom>
        </p:spPr>
        <p:txBody>
          <a:bodyPr>
            <a:spAutoFit/>
          </a:bodyPr>
          <a:lstStyle/>
          <a:p>
            <a:r>
              <a:rPr lang="en-US" dirty="0" smtClean="0">
                <a:latin typeface="Calibri" panose="020F0502020204030204" pitchFamily="34" charset="0"/>
                <a:ea typeface="Calibri" panose="020F0502020204030204" pitchFamily="34" charset="0"/>
                <a:cs typeface="Times New Roman" panose="02020603050405020304" pitchFamily="18" charset="0"/>
              </a:rPr>
              <a:t>Survey was conducted online and in person (user-interview) with</a:t>
            </a:r>
            <a:r>
              <a:rPr lang="en-US" dirty="0">
                <a:latin typeface="Calibri" panose="020F0502020204030204" pitchFamily="34" charset="0"/>
                <a:ea typeface="Calibri" panose="020F0502020204030204" pitchFamily="34" charset="0"/>
                <a:cs typeface="Times New Roman" panose="02020603050405020304" pitchFamily="18" charset="0"/>
              </a:rPr>
              <a:t> </a:t>
            </a:r>
            <a:r>
              <a:rPr lang="en-US" b="1" dirty="0" smtClean="0">
                <a:latin typeface="Calibri" panose="020F0502020204030204" pitchFamily="34" charset="0"/>
                <a:cs typeface="Times New Roman" panose="02020603050405020304" pitchFamily="18" charset="0"/>
              </a:rPr>
              <a:t>30</a:t>
            </a:r>
            <a:r>
              <a:rPr lang="en-US" dirty="0" smtClean="0">
                <a:latin typeface="Calibri" panose="020F0502020204030204" pitchFamily="34" charset="0"/>
                <a:cs typeface="Times New Roman" panose="02020603050405020304" pitchFamily="18" charset="0"/>
              </a:rPr>
              <a:t> participants.</a:t>
            </a:r>
            <a:endParaRPr lang="en-US" dirty="0"/>
          </a:p>
        </p:txBody>
      </p:sp>
      <p:sp>
        <p:nvSpPr>
          <p:cNvPr id="8" name="Rectangle 7"/>
          <p:cNvSpPr/>
          <p:nvPr/>
        </p:nvSpPr>
        <p:spPr>
          <a:xfrm>
            <a:off x="460793" y="1600911"/>
            <a:ext cx="5607497" cy="487506"/>
          </a:xfrm>
          <a:prstGeom prst="rect">
            <a:avLst/>
          </a:prstGeom>
        </p:spPr>
        <p:txBody>
          <a:bodyPr wrap="square">
            <a:spAutoFit/>
          </a:bodyPr>
          <a:lstStyle/>
          <a:p>
            <a:pPr algn="just">
              <a:lnSpc>
                <a:spcPct val="107000"/>
              </a:lnSpc>
              <a:spcAft>
                <a:spcPts val="800"/>
              </a:spcAft>
            </a:pPr>
            <a:r>
              <a:rPr lang="en-US" sz="2400" b="1" dirty="0" smtClean="0">
                <a:solidFill>
                  <a:schemeClr val="tx1">
                    <a:lumMod val="85000"/>
                  </a:schemeClr>
                </a:solidFill>
                <a:latin typeface="Calibri" panose="020F0502020204030204" pitchFamily="34" charset="0"/>
                <a:ea typeface="Calibri" panose="020F0502020204030204" pitchFamily="34" charset="0"/>
                <a:cs typeface="Times New Roman" panose="02020603050405020304" pitchFamily="18" charset="0"/>
              </a:rPr>
              <a:t>1) What </a:t>
            </a:r>
            <a:r>
              <a:rPr lang="en-US" sz="2400" b="1" dirty="0">
                <a:solidFill>
                  <a:schemeClr val="tx1">
                    <a:lumMod val="85000"/>
                  </a:schemeClr>
                </a:solidFill>
                <a:latin typeface="Calibri" panose="020F0502020204030204" pitchFamily="34" charset="0"/>
                <a:ea typeface="Calibri" panose="020F0502020204030204" pitchFamily="34" charset="0"/>
                <a:cs typeface="Times New Roman" panose="02020603050405020304" pitchFamily="18" charset="0"/>
              </a:rPr>
              <a:t>is your </a:t>
            </a:r>
            <a:r>
              <a:rPr lang="en-US" sz="2400" b="1" dirty="0" smtClean="0">
                <a:solidFill>
                  <a:schemeClr val="tx1">
                    <a:lumMod val="85000"/>
                  </a:schemeClr>
                </a:solidFill>
                <a:latin typeface="Calibri" panose="020F0502020204030204" pitchFamily="34" charset="0"/>
                <a:ea typeface="Calibri" panose="020F0502020204030204" pitchFamily="34" charset="0"/>
                <a:cs typeface="Times New Roman" panose="02020603050405020304" pitchFamily="18" charset="0"/>
              </a:rPr>
              <a:t>profession?</a:t>
            </a:r>
          </a:p>
        </p:txBody>
      </p:sp>
    </p:spTree>
    <p:extLst>
      <p:ext uri="{BB962C8B-B14F-4D97-AF65-F5344CB8AC3E}">
        <p14:creationId xmlns:p14="http://schemas.microsoft.com/office/powerpoint/2010/main" val="34374061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33804" y="759090"/>
            <a:ext cx="7293087" cy="468270"/>
          </a:xfrm>
          <a:prstGeom prst="rect">
            <a:avLst/>
          </a:prstGeom>
        </p:spPr>
        <p:txBody>
          <a:bodyPr wrap="none">
            <a:spAutoFit/>
          </a:bodyPr>
          <a:lstStyle/>
          <a:p>
            <a:pPr algn="just">
              <a:lnSpc>
                <a:spcPct val="107000"/>
              </a:lnSpc>
              <a:spcAft>
                <a:spcPts val="800"/>
              </a:spcAft>
            </a:pPr>
            <a:r>
              <a:rPr lang="en-US" sz="2400" b="1" dirty="0" smtClean="0">
                <a:solidFill>
                  <a:schemeClr val="bg2">
                    <a:lumMod val="25000"/>
                    <a:lumOff val="75000"/>
                  </a:schemeClr>
                </a:solidFill>
              </a:rPr>
              <a:t>2)What </a:t>
            </a:r>
            <a:r>
              <a:rPr lang="en-US" sz="2400" b="1" dirty="0">
                <a:solidFill>
                  <a:schemeClr val="bg2">
                    <a:lumMod val="25000"/>
                    <a:lumOff val="75000"/>
                  </a:schemeClr>
                </a:solidFill>
              </a:rPr>
              <a:t>do you think about environmental pollution?</a:t>
            </a:r>
            <a:endParaRPr lang="en-US" sz="3200" b="1" dirty="0">
              <a:solidFill>
                <a:schemeClr val="bg2">
                  <a:lumMod val="25000"/>
                  <a:lumOff val="75000"/>
                </a:schemeClr>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79278" y="1815938"/>
            <a:ext cx="4043380" cy="4059237"/>
          </a:xfrm>
          <a:prstGeom prst="rect">
            <a:avLst/>
          </a:prstGeom>
        </p:spPr>
      </p:pic>
      <p:sp>
        <p:nvSpPr>
          <p:cNvPr id="6" name="Rectangle 5"/>
          <p:cNvSpPr/>
          <p:nvPr/>
        </p:nvSpPr>
        <p:spPr>
          <a:xfrm>
            <a:off x="711620" y="1978166"/>
            <a:ext cx="6096000" cy="1200329"/>
          </a:xfrm>
          <a:prstGeom prst="rect">
            <a:avLst/>
          </a:prstGeom>
        </p:spPr>
        <p:txBody>
          <a:bodyPr>
            <a:spAutoFit/>
          </a:bodyPr>
          <a:lstStyle/>
          <a:p>
            <a:r>
              <a:rPr lang="en-US" dirty="0">
                <a:latin typeface="Calibri" panose="020F0502020204030204" pitchFamily="34" charset="0"/>
                <a:ea typeface="Calibri" panose="020F0502020204030204" pitchFamily="34" charset="0"/>
                <a:cs typeface="Times New Roman" panose="02020603050405020304" pitchFamily="18" charset="0"/>
              </a:rPr>
              <a:t>By analysis of all the </a:t>
            </a:r>
            <a:r>
              <a:rPr lang="en-US" dirty="0" smtClean="0">
                <a:latin typeface="Calibri" panose="020F0502020204030204" pitchFamily="34" charset="0"/>
                <a:ea typeface="Calibri" panose="020F0502020204030204" pitchFamily="34" charset="0"/>
                <a:cs typeface="Times New Roman" panose="02020603050405020304" pitchFamily="18" charset="0"/>
              </a:rPr>
              <a:t>responses, </a:t>
            </a:r>
            <a:r>
              <a:rPr lang="en-US" dirty="0">
                <a:latin typeface="Calibri" panose="020F0502020204030204" pitchFamily="34" charset="0"/>
                <a:ea typeface="Calibri" panose="020F0502020204030204" pitchFamily="34" charset="0"/>
                <a:cs typeface="Times New Roman" panose="02020603050405020304" pitchFamily="18" charset="0"/>
              </a:rPr>
              <a:t>we came </a:t>
            </a:r>
            <a:r>
              <a:rPr lang="en-US" dirty="0" smtClean="0">
                <a:latin typeface="Calibri" panose="020F0502020204030204" pitchFamily="34" charset="0"/>
                <a:ea typeface="Calibri" panose="020F0502020204030204" pitchFamily="34" charset="0"/>
                <a:cs typeface="Times New Roman" panose="02020603050405020304" pitchFamily="18" charset="0"/>
              </a:rPr>
              <a:t>to an understanding  </a:t>
            </a:r>
            <a:r>
              <a:rPr lang="en-US" dirty="0">
                <a:latin typeface="Calibri" panose="020F0502020204030204" pitchFamily="34" charset="0"/>
                <a:ea typeface="Calibri" panose="020F0502020204030204" pitchFamily="34" charset="0"/>
                <a:cs typeface="Times New Roman" panose="02020603050405020304" pitchFamily="18" charset="0"/>
              </a:rPr>
              <a:t>that </a:t>
            </a:r>
            <a:r>
              <a:rPr lang="en-US" dirty="0" smtClean="0">
                <a:latin typeface="Calibri" panose="020F0502020204030204" pitchFamily="34" charset="0"/>
                <a:ea typeface="Calibri" panose="020F0502020204030204" pitchFamily="34" charset="0"/>
                <a:cs typeface="Times New Roman" panose="02020603050405020304" pitchFamily="18" charset="0"/>
              </a:rPr>
              <a:t>all the people </a:t>
            </a:r>
            <a:r>
              <a:rPr lang="en-US" dirty="0">
                <a:latin typeface="Calibri" panose="020F0502020204030204" pitchFamily="34" charset="0"/>
                <a:ea typeface="Calibri" panose="020F0502020204030204" pitchFamily="34" charset="0"/>
                <a:cs typeface="Times New Roman" panose="02020603050405020304" pitchFamily="18" charset="0"/>
              </a:rPr>
              <a:t>are aware about </a:t>
            </a:r>
            <a:r>
              <a:rPr lang="en-US" dirty="0" smtClean="0">
                <a:latin typeface="Calibri" panose="020F0502020204030204" pitchFamily="34" charset="0"/>
                <a:ea typeface="Calibri" panose="020F0502020204030204" pitchFamily="34" charset="0"/>
                <a:cs typeface="Times New Roman" panose="02020603050405020304" pitchFamily="18" charset="0"/>
              </a:rPr>
              <a:t>this issue </a:t>
            </a:r>
            <a:r>
              <a:rPr lang="en-US" dirty="0">
                <a:latin typeface="Calibri" panose="020F0502020204030204" pitchFamily="34" charset="0"/>
                <a:ea typeface="Calibri" panose="020F0502020204030204" pitchFamily="34" charset="0"/>
                <a:cs typeface="Times New Roman" panose="02020603050405020304" pitchFamily="18" charset="0"/>
              </a:rPr>
              <a:t>but they don’t have proper </a:t>
            </a:r>
            <a:r>
              <a:rPr lang="en-US" dirty="0" smtClean="0">
                <a:latin typeface="Calibri" panose="020F0502020204030204" pitchFamily="34" charset="0"/>
                <a:ea typeface="Calibri" panose="020F0502020204030204" pitchFamily="34" charset="0"/>
                <a:cs typeface="Times New Roman" panose="02020603050405020304" pitchFamily="18" charset="0"/>
              </a:rPr>
              <a:t>practical solution which they </a:t>
            </a:r>
            <a:r>
              <a:rPr lang="en-US" dirty="0">
                <a:latin typeface="Calibri" panose="020F0502020204030204" pitchFamily="34" charset="0"/>
                <a:ea typeface="Calibri" panose="020F0502020204030204" pitchFamily="34" charset="0"/>
                <a:cs typeface="Times New Roman" panose="02020603050405020304" pitchFamily="18" charset="0"/>
              </a:rPr>
              <a:t>can contribute towards making </a:t>
            </a:r>
            <a:r>
              <a:rPr lang="en-US" dirty="0" smtClean="0">
                <a:latin typeface="Calibri" panose="020F0502020204030204" pitchFamily="34" charset="0"/>
                <a:ea typeface="Calibri" panose="020F0502020204030204" pitchFamily="34" charset="0"/>
                <a:cs typeface="Times New Roman" panose="02020603050405020304" pitchFamily="18" charset="0"/>
              </a:rPr>
              <a:t>a better </a:t>
            </a:r>
            <a:r>
              <a:rPr lang="en-US" dirty="0">
                <a:latin typeface="Calibri" panose="020F0502020204030204" pitchFamily="34" charset="0"/>
                <a:ea typeface="Calibri" panose="020F0502020204030204" pitchFamily="34" charset="0"/>
                <a:cs typeface="Times New Roman" panose="02020603050405020304" pitchFamily="18" charset="0"/>
              </a:rPr>
              <a:t>tomorrow. </a:t>
            </a:r>
            <a:endParaRPr lang="en-US" dirty="0"/>
          </a:p>
        </p:txBody>
      </p:sp>
    </p:spTree>
    <p:extLst>
      <p:ext uri="{BB962C8B-B14F-4D97-AF65-F5344CB8AC3E}">
        <p14:creationId xmlns:p14="http://schemas.microsoft.com/office/powerpoint/2010/main" val="18795483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0592" y="740618"/>
            <a:ext cx="9943876" cy="468270"/>
          </a:xfrm>
          <a:prstGeom prst="rect">
            <a:avLst/>
          </a:prstGeom>
        </p:spPr>
        <p:txBody>
          <a:bodyPr wrap="none">
            <a:spAutoFit/>
          </a:bodyPr>
          <a:lstStyle/>
          <a:p>
            <a:pPr algn="just">
              <a:lnSpc>
                <a:spcPct val="107000"/>
              </a:lnSpc>
              <a:spcAft>
                <a:spcPts val="800"/>
              </a:spcAft>
            </a:pPr>
            <a:r>
              <a:rPr lang="en-US" sz="2400" b="1" dirty="0" smtClean="0"/>
              <a:t>3)What </a:t>
            </a:r>
            <a:r>
              <a:rPr lang="en-US" sz="2400" b="1" dirty="0"/>
              <a:t>steps </a:t>
            </a:r>
            <a:r>
              <a:rPr lang="en-US" sz="2400" b="1" dirty="0" smtClean="0"/>
              <a:t>did you </a:t>
            </a:r>
            <a:r>
              <a:rPr lang="en-US" sz="2400" b="1" dirty="0"/>
              <a:t>take to protect mother earth in you day-to-day life? </a:t>
            </a:r>
            <a:endParaRPr lang="en-US" sz="4000" b="1" dirty="0">
              <a:latin typeface="Calibri" panose="020F0502020204030204" pitchFamily="34" charset="0"/>
              <a:ea typeface="Calibri" panose="020F0502020204030204" pitchFamily="34" charset="0"/>
              <a:cs typeface="Times New Roman" panose="02020603050405020304" pitchFamily="18" charset="0"/>
            </a:endParaRPr>
          </a:p>
        </p:txBody>
      </p:sp>
      <p:sp>
        <p:nvSpPr>
          <p:cNvPr id="5" name="Content Placeholder 4"/>
          <p:cNvSpPr>
            <a:spLocks noGrp="1"/>
          </p:cNvSpPr>
          <p:nvPr>
            <p:ph idx="1"/>
          </p:nvPr>
        </p:nvSpPr>
        <p:spPr>
          <a:xfrm>
            <a:off x="525463" y="1639888"/>
            <a:ext cx="10353675" cy="981807"/>
          </a:xfrm>
          <a:prstGeom prst="rect">
            <a:avLst/>
          </a:prstGeom>
        </p:spPr>
        <p:txBody>
          <a:bodyPr>
            <a:spAutoFit/>
          </a:bodyPr>
          <a:lstStyle/>
          <a:p>
            <a:pPr marL="36900" indent="0">
              <a:buNone/>
            </a:pPr>
            <a:r>
              <a:rPr lang="en-US" sz="2400" dirty="0">
                <a:solidFill>
                  <a:schemeClr val="tx1"/>
                </a:solidFill>
              </a:rPr>
              <a:t>Save water and food was the most responded </a:t>
            </a:r>
            <a:r>
              <a:rPr lang="en-US" sz="2400" dirty="0" smtClean="0">
                <a:solidFill>
                  <a:schemeClr val="tx1"/>
                </a:solidFill>
              </a:rPr>
              <a:t>answer</a:t>
            </a:r>
          </a:p>
          <a:p>
            <a:pPr marL="36900" indent="0">
              <a:buNone/>
            </a:pPr>
            <a:r>
              <a:rPr lang="en-US" sz="2400" dirty="0">
                <a:solidFill>
                  <a:schemeClr val="tx1"/>
                </a:solidFill>
              </a:rPr>
              <a:t>A</a:t>
            </a:r>
            <a:r>
              <a:rPr lang="en-US" sz="2400" dirty="0" smtClean="0">
                <a:solidFill>
                  <a:schemeClr val="tx1"/>
                </a:solidFill>
              </a:rPr>
              <a:t>voiding plastic</a:t>
            </a:r>
            <a:r>
              <a:rPr lang="en-US" sz="2400" dirty="0">
                <a:solidFill>
                  <a:schemeClr val="tx1"/>
                </a:solidFill>
              </a:rPr>
              <a:t> </a:t>
            </a:r>
            <a:r>
              <a:rPr lang="en-US" sz="2400" dirty="0" smtClean="0">
                <a:solidFill>
                  <a:schemeClr val="tx1"/>
                </a:solidFill>
              </a:rPr>
              <a:t>was </a:t>
            </a:r>
            <a:r>
              <a:rPr lang="en-US" sz="2400" dirty="0">
                <a:solidFill>
                  <a:schemeClr val="tx1"/>
                </a:solidFill>
              </a:rPr>
              <a:t>s</a:t>
            </a:r>
            <a:r>
              <a:rPr lang="en-US" sz="2400" dirty="0" smtClean="0">
                <a:solidFill>
                  <a:schemeClr val="tx1"/>
                </a:solidFill>
              </a:rPr>
              <a:t>econd most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7009" y="3038765"/>
            <a:ext cx="1909358" cy="2899986"/>
          </a:xfrm>
          <a:prstGeom prst="rect">
            <a:avLst/>
          </a:prstGeom>
          <a:effectLst>
            <a:outerShdw blurRad="50800" dist="50800" dir="5400000" algn="ctr" rotWithShape="0">
              <a:srgbClr val="000000"/>
            </a:outerShdw>
          </a:effectLst>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1552" y="3038764"/>
            <a:ext cx="7212277" cy="3047187"/>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3441988"/>
            <a:ext cx="2697009" cy="2496763"/>
          </a:xfrm>
          <a:prstGeom prst="rect">
            <a:avLst/>
          </a:prstGeom>
        </p:spPr>
      </p:pic>
    </p:spTree>
    <p:extLst>
      <p:ext uri="{BB962C8B-B14F-4D97-AF65-F5344CB8AC3E}">
        <p14:creationId xmlns:p14="http://schemas.microsoft.com/office/powerpoint/2010/main" val="33367513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66693" y="771629"/>
            <a:ext cx="9637638" cy="461665"/>
          </a:xfrm>
          <a:prstGeom prst="rect">
            <a:avLst/>
          </a:prstGeom>
        </p:spPr>
        <p:txBody>
          <a:bodyPr wrap="none">
            <a:spAutoFit/>
          </a:bodyPr>
          <a:lstStyle/>
          <a:p>
            <a:r>
              <a:rPr lang="en-US" sz="2400" b="1" dirty="0" smtClean="0"/>
              <a:t>4) How </a:t>
            </a:r>
            <a:r>
              <a:rPr lang="en-US" sz="2400" b="1" dirty="0"/>
              <a:t>often do you buy clothes and how much </a:t>
            </a:r>
            <a:r>
              <a:rPr lang="en-US" sz="2400" b="1" dirty="0" smtClean="0"/>
              <a:t>do you </a:t>
            </a:r>
            <a:r>
              <a:rPr lang="en-US" sz="2400" b="1" dirty="0"/>
              <a:t>spend on them?</a:t>
            </a:r>
          </a:p>
        </p:txBody>
      </p:sp>
      <p:sp>
        <p:nvSpPr>
          <p:cNvPr id="5" name="Content Placeholder 4"/>
          <p:cNvSpPr>
            <a:spLocks noGrp="1"/>
          </p:cNvSpPr>
          <p:nvPr>
            <p:ph idx="1"/>
          </p:nvPr>
        </p:nvSpPr>
        <p:spPr>
          <a:xfrm>
            <a:off x="1706427" y="2693699"/>
            <a:ext cx="6058911" cy="1997470"/>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lIns="91440" tIns="45720" rIns="91440" bIns="45720">
            <a:spAutoFit/>
          </a:bodyPr>
          <a:lstStyle/>
          <a:p>
            <a:pPr marL="36900" indent="0" algn="ctr">
              <a:buNone/>
            </a:pPr>
            <a:r>
              <a:rPr lang="en-US" sz="5400" b="1" dirty="0" smtClean="0">
                <a:ln w="12700">
                  <a:solidFill>
                    <a:schemeClr val="accent5"/>
                  </a:solidFill>
                  <a:prstDash val="solid"/>
                </a:ln>
                <a:pattFill prst="ltDnDiag">
                  <a:fgClr>
                    <a:schemeClr val="accent5">
                      <a:lumMod val="60000"/>
                      <a:lumOff val="40000"/>
                    </a:schemeClr>
                  </a:fgClr>
                  <a:bgClr>
                    <a:schemeClr val="bg1"/>
                  </a:bgClr>
                </a:pattFill>
                <a:latin typeface="Imprint MT Shadow" panose="04020605060303030202" pitchFamily="82" charset="0"/>
              </a:rPr>
              <a:t>On an average,</a:t>
            </a:r>
          </a:p>
          <a:p>
            <a:pPr marL="36900" indent="0" algn="ctr">
              <a:buNone/>
            </a:pPr>
            <a:r>
              <a:rPr lang="en-US" sz="5400" b="1" i="1" dirty="0" smtClean="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rPr>
              <a:t>10 times/</a:t>
            </a:r>
            <a:r>
              <a:rPr lang="en-US" sz="5400" b="1" i="1" dirty="0" err="1">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rPr>
              <a:t>Y</a:t>
            </a:r>
            <a:r>
              <a:rPr lang="en-US" sz="5400" b="1" i="1" dirty="0" err="1" smtClean="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rPr>
              <a:t>r</a:t>
            </a:r>
            <a:endParaRPr lang="en-US" sz="5400" b="1" i="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latin typeface="Imprint MT Shadow" panose="04020605060303030202" pitchFamily="82" charset="0"/>
            </a:endParaRPr>
          </a:p>
        </p:txBody>
      </p:sp>
      <p:sp>
        <p:nvSpPr>
          <p:cNvPr id="6" name="Rectangle 5"/>
          <p:cNvSpPr/>
          <p:nvPr/>
        </p:nvSpPr>
        <p:spPr>
          <a:xfrm>
            <a:off x="2155985" y="3812236"/>
            <a:ext cx="5341570" cy="2554545"/>
          </a:xfrm>
          <a:prstGeom prst="rect">
            <a:avLst/>
          </a:prstGeom>
          <a:noFill/>
        </p:spPr>
        <p:txBody>
          <a:bodyPr wrap="square" lIns="91440" tIns="45720" rIns="91440" bIns="45720">
            <a:spAutoFit/>
          </a:bodyPr>
          <a:lstStyle/>
          <a:p>
            <a:pPr algn="ctr"/>
            <a:r>
              <a:rPr lang="en-US" sz="80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&amp;</a:t>
            </a:r>
          </a:p>
          <a:p>
            <a:pPr algn="ctr"/>
            <a:r>
              <a:rPr lang="en-US" sz="8000"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Imprint MT Shadow" panose="04020605060303030202" pitchFamily="82" charset="0"/>
              </a:rPr>
              <a:t>    $700/</a:t>
            </a:r>
            <a:r>
              <a:rPr lang="en-US" sz="8000" b="1" dirty="0" err="1"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Imprint MT Shadow" panose="04020605060303030202" pitchFamily="82" charset="0"/>
              </a:rPr>
              <a:t>Yr</a:t>
            </a:r>
            <a:endParaRPr lang="en-US" sz="80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latin typeface="Imprint MT Shadow" panose="04020605060303030202" pitchFamily="82" charset="0"/>
            </a:endParaRPr>
          </a:p>
        </p:txBody>
      </p:sp>
    </p:spTree>
    <p:extLst>
      <p:ext uri="{BB962C8B-B14F-4D97-AF65-F5344CB8AC3E}">
        <p14:creationId xmlns:p14="http://schemas.microsoft.com/office/powerpoint/2010/main" val="12818940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0612" y="895322"/>
            <a:ext cx="9192103" cy="523220"/>
          </a:xfrm>
          <a:prstGeom prst="rect">
            <a:avLst/>
          </a:prstGeom>
        </p:spPr>
        <p:txBody>
          <a:bodyPr wrap="square">
            <a:spAutoFit/>
          </a:bodyPr>
          <a:lstStyle/>
          <a:p>
            <a:r>
              <a:rPr lang="en-US" sz="2800" b="1" dirty="0" smtClean="0"/>
              <a:t>5) What </a:t>
            </a:r>
            <a:r>
              <a:rPr lang="en-US" sz="2800" b="1" dirty="0"/>
              <a:t>do you do after </a:t>
            </a:r>
            <a:r>
              <a:rPr lang="en-US" sz="2800" b="1" dirty="0" smtClean="0"/>
              <a:t>you are done using </a:t>
            </a:r>
            <a:r>
              <a:rPr lang="en-US" sz="2800" b="1" dirty="0"/>
              <a:t>them?</a:t>
            </a: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456413212"/>
              </p:ext>
            </p:extLst>
          </p:nvPr>
        </p:nvGraphicFramePr>
        <p:xfrm>
          <a:off x="0" y="1220958"/>
          <a:ext cx="5975928" cy="4732337"/>
        </p:xfrm>
        <a:graphic>
          <a:graphicData uri="http://schemas.openxmlformats.org/drawingml/2006/chart">
            <c:chart xmlns:c="http://schemas.openxmlformats.org/drawingml/2006/chart" xmlns:r="http://schemas.openxmlformats.org/officeDocument/2006/relationships" r:id="rId2"/>
          </a:graphicData>
        </a:graphic>
      </p:graphicFrame>
      <p:sp>
        <p:nvSpPr>
          <p:cNvPr id="6" name="Rectangle 5"/>
          <p:cNvSpPr/>
          <p:nvPr/>
        </p:nvSpPr>
        <p:spPr>
          <a:xfrm>
            <a:off x="6410655" y="5998861"/>
            <a:ext cx="5462906" cy="461665"/>
          </a:xfrm>
          <a:prstGeom prst="rect">
            <a:avLst/>
          </a:prstGeom>
        </p:spPr>
        <p:txBody>
          <a:bodyPr wrap="none">
            <a:spAutoFit/>
          </a:bodyPr>
          <a:lstStyle/>
          <a:p>
            <a:r>
              <a:rPr lang="en-US" sz="2400" b="1" dirty="0"/>
              <a:t>Have you ever heard of clothes </a:t>
            </a:r>
            <a:r>
              <a:rPr lang="en-US" sz="2400" b="1" dirty="0" smtClean="0"/>
              <a:t>recycling?</a:t>
            </a:r>
            <a:endParaRPr lang="en-US" sz="3200" b="1" dirty="0"/>
          </a:p>
        </p:txBody>
      </p:sp>
      <p:graphicFrame>
        <p:nvGraphicFramePr>
          <p:cNvPr id="7" name="Chart 6"/>
          <p:cNvGraphicFramePr/>
          <p:nvPr>
            <p:extLst>
              <p:ext uri="{D42A27DB-BD31-4B8C-83A1-F6EECF244321}">
                <p14:modId xmlns:p14="http://schemas.microsoft.com/office/powerpoint/2010/main" val="2427622598"/>
              </p:ext>
            </p:extLst>
          </p:nvPr>
        </p:nvGraphicFramePr>
        <p:xfrm>
          <a:off x="6939799" y="2770908"/>
          <a:ext cx="4707255" cy="389442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8806398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TM04033929[[fn=Slate]]</Template>
  <TotalTime>196</TotalTime>
  <Words>744</Words>
  <Application>Microsoft Office PowerPoint</Application>
  <PresentationFormat>Widescreen</PresentationFormat>
  <Paragraphs>98</Paragraphs>
  <Slides>20</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Calibri</vt:lpstr>
      <vt:lpstr>Calisto MT</vt:lpstr>
      <vt:lpstr>Century Gothic</vt:lpstr>
      <vt:lpstr>Imprint MT Shadow</vt:lpstr>
      <vt:lpstr>Times New Roman</vt:lpstr>
      <vt:lpstr>Trebuchet MS</vt:lpstr>
      <vt:lpstr>Wingdings</vt:lpstr>
      <vt:lpstr>Wingdings 2</vt:lpstr>
      <vt:lpstr>Slate</vt:lpstr>
      <vt:lpstr>ONDAWARE </vt:lpstr>
      <vt:lpstr>PROJECT DESCRIPTION: </vt:lpstr>
      <vt:lpstr>PROBLEM STATEMENT:</vt:lpstr>
      <vt:lpstr>PERSONA:</vt:lpstr>
      <vt:lpstr>RESEARCH QUESTIONS:  </vt:lpstr>
      <vt:lpstr>2)What do you think about environmental pollution?</vt:lpstr>
      <vt:lpstr>3)What steps did you take to protect mother earth in you day-to-day life? </vt:lpstr>
      <vt:lpstr>4) How often do you buy clothes and how much do you spend on them?</vt:lpstr>
      <vt:lpstr>5) What do you do after you are done using them?</vt:lpstr>
      <vt:lpstr>6) Will you donate your clothes for recycling after you are done using them for free?</vt:lpstr>
      <vt:lpstr>INSIGHTS ON USER INTERVIEWS (30 PPL):</vt:lpstr>
      <vt:lpstr>STORY BOARDING</vt:lpstr>
      <vt:lpstr>IDEAS: (Feature Prioritization)</vt:lpstr>
      <vt:lpstr>USER FLOW:</vt:lpstr>
      <vt:lpstr>WIREFRAMES:</vt:lpstr>
      <vt:lpstr>PowerPoint Presentation</vt:lpstr>
      <vt:lpstr>HAMBURGER PAGE</vt:lpstr>
      <vt:lpstr>INTERFACES:</vt:lpstr>
      <vt:lpstr>USABILITY TESTING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ONDAWARE</dc:title>
  <dc:creator>Sindhu Venugopal</dc:creator>
  <cp:lastModifiedBy>raj patel</cp:lastModifiedBy>
  <cp:revision>32</cp:revision>
  <dcterms:modified xsi:type="dcterms:W3CDTF">2019-05-08T22:04:53Z</dcterms:modified>
</cp:coreProperties>
</file>